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3"/>
  </p:sldMasterIdLst>
  <p:notesMasterIdLst>
    <p:notesMasterId r:id="rId32"/>
  </p:notesMasterIdLst>
  <p:sldIdLst>
    <p:sldId id="282" r:id="rId4"/>
    <p:sldId id="284" r:id="rId5"/>
    <p:sldId id="305" r:id="rId6"/>
    <p:sldId id="321" r:id="rId7"/>
    <p:sldId id="323" r:id="rId8"/>
    <p:sldId id="324" r:id="rId9"/>
    <p:sldId id="261" r:id="rId10"/>
    <p:sldId id="262" r:id="rId11"/>
    <p:sldId id="308" r:id="rId12"/>
    <p:sldId id="309" r:id="rId13"/>
    <p:sldId id="310" r:id="rId14"/>
    <p:sldId id="307" r:id="rId15"/>
    <p:sldId id="312" r:id="rId16"/>
    <p:sldId id="313" r:id="rId17"/>
    <p:sldId id="327" r:id="rId18"/>
    <p:sldId id="326" r:id="rId19"/>
    <p:sldId id="296" r:id="rId20"/>
    <p:sldId id="325" r:id="rId21"/>
    <p:sldId id="302" r:id="rId22"/>
    <p:sldId id="260" r:id="rId23"/>
    <p:sldId id="315" r:id="rId24"/>
    <p:sldId id="304" r:id="rId25"/>
    <p:sldId id="317" r:id="rId26"/>
    <p:sldId id="318" r:id="rId27"/>
    <p:sldId id="295" r:id="rId28"/>
    <p:sldId id="320" r:id="rId29"/>
    <p:sldId id="316" r:id="rId30"/>
    <p:sldId id="279" r:id="rId31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043D6E6-BAF6-47BB-8E1F-69FF6E830AE2}" v="68" dt="2023-03-15T09:11:16.65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5226" autoAdjust="0"/>
  </p:normalViewPr>
  <p:slideViewPr>
    <p:cSldViewPr snapToGrid="0">
      <p:cViewPr varScale="1">
        <p:scale>
          <a:sx n="82" d="100"/>
          <a:sy n="82" d="100"/>
        </p:scale>
        <p:origin x="720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34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presProps" Target="presProps.xml"/><Relationship Id="rId38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notesMaster" Target="notesMasters/notesMaster1.xml"/><Relationship Id="rId37" Type="http://schemas.microsoft.com/office/2016/11/relationships/changesInfo" Target="changesInfos/changesInfo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theme" Target="theme/theme1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acomine  Blokvoort | Fysio Fit Borne" userId="28b9ac95-fc0f-4233-90bd-fabdcf609757" providerId="ADAL" clId="{4043D6E6-BAF6-47BB-8E1F-69FF6E830AE2}"/>
    <pc:docChg chg="undo redo custSel addSld delSld modSld sldOrd">
      <pc:chgData name="Jacomine  Blokvoort | Fysio Fit Borne" userId="28b9ac95-fc0f-4233-90bd-fabdcf609757" providerId="ADAL" clId="{4043D6E6-BAF6-47BB-8E1F-69FF6E830AE2}" dt="2023-03-15T09:13:14.581" v="2372" actId="688"/>
      <pc:docMkLst>
        <pc:docMk/>
      </pc:docMkLst>
      <pc:sldChg chg="modSp mod">
        <pc:chgData name="Jacomine  Blokvoort | Fysio Fit Borne" userId="28b9ac95-fc0f-4233-90bd-fabdcf609757" providerId="ADAL" clId="{4043D6E6-BAF6-47BB-8E1F-69FF6E830AE2}" dt="2023-03-13T19:08:31.262" v="2233" actId="20577"/>
        <pc:sldMkLst>
          <pc:docMk/>
          <pc:sldMk cId="0" sldId="260"/>
        </pc:sldMkLst>
        <pc:spChg chg="mod">
          <ac:chgData name="Jacomine  Blokvoort | Fysio Fit Borne" userId="28b9ac95-fc0f-4233-90bd-fabdcf609757" providerId="ADAL" clId="{4043D6E6-BAF6-47BB-8E1F-69FF6E830AE2}" dt="2023-03-13T19:08:31.262" v="2233" actId="20577"/>
          <ac:spMkLst>
            <pc:docMk/>
            <pc:sldMk cId="0" sldId="260"/>
            <ac:spMk id="95" creationId="{00000000-0000-0000-0000-000000000000}"/>
          </ac:spMkLst>
        </pc:spChg>
      </pc:sldChg>
      <pc:sldChg chg="modSp mod">
        <pc:chgData name="Jacomine  Blokvoort | Fysio Fit Borne" userId="28b9ac95-fc0f-4233-90bd-fabdcf609757" providerId="ADAL" clId="{4043D6E6-BAF6-47BB-8E1F-69FF6E830AE2}" dt="2023-03-13T18:44:34.444" v="2041" actId="20577"/>
        <pc:sldMkLst>
          <pc:docMk/>
          <pc:sldMk cId="0" sldId="261"/>
        </pc:sldMkLst>
        <pc:spChg chg="mod">
          <ac:chgData name="Jacomine  Blokvoort | Fysio Fit Borne" userId="28b9ac95-fc0f-4233-90bd-fabdcf609757" providerId="ADAL" clId="{4043D6E6-BAF6-47BB-8E1F-69FF6E830AE2}" dt="2023-03-13T18:44:34.444" v="2041" actId="20577"/>
          <ac:spMkLst>
            <pc:docMk/>
            <pc:sldMk cId="0" sldId="261"/>
            <ac:spMk id="102" creationId="{00000000-0000-0000-0000-000000000000}"/>
          </ac:spMkLst>
        </pc:spChg>
      </pc:sldChg>
      <pc:sldChg chg="modSp mod">
        <pc:chgData name="Jacomine  Blokvoort | Fysio Fit Borne" userId="28b9ac95-fc0f-4233-90bd-fabdcf609757" providerId="ADAL" clId="{4043D6E6-BAF6-47BB-8E1F-69FF6E830AE2}" dt="2023-03-12T12:09:25.315" v="62" actId="20577"/>
        <pc:sldMkLst>
          <pc:docMk/>
          <pc:sldMk cId="1945723231" sldId="282"/>
        </pc:sldMkLst>
        <pc:spChg chg="mod">
          <ac:chgData name="Jacomine  Blokvoort | Fysio Fit Borne" userId="28b9ac95-fc0f-4233-90bd-fabdcf609757" providerId="ADAL" clId="{4043D6E6-BAF6-47BB-8E1F-69FF6E830AE2}" dt="2023-03-12T12:09:25.315" v="62" actId="20577"/>
          <ac:spMkLst>
            <pc:docMk/>
            <pc:sldMk cId="1945723231" sldId="282"/>
            <ac:spMk id="2" creationId="{3CECF708-A03F-9FDF-BEE4-E07079EB9FDF}"/>
          </ac:spMkLst>
        </pc:spChg>
      </pc:sldChg>
      <pc:sldChg chg="addSp delSp modSp mod">
        <pc:chgData name="Jacomine  Blokvoort | Fysio Fit Borne" userId="28b9ac95-fc0f-4233-90bd-fabdcf609757" providerId="ADAL" clId="{4043D6E6-BAF6-47BB-8E1F-69FF6E830AE2}" dt="2023-03-13T18:43:21.255" v="2022" actId="478"/>
        <pc:sldMkLst>
          <pc:docMk/>
          <pc:sldMk cId="1339182931" sldId="284"/>
        </pc:sldMkLst>
        <pc:spChg chg="add del mod">
          <ac:chgData name="Jacomine  Blokvoort | Fysio Fit Borne" userId="28b9ac95-fc0f-4233-90bd-fabdcf609757" providerId="ADAL" clId="{4043D6E6-BAF6-47BB-8E1F-69FF6E830AE2}" dt="2023-03-13T18:43:21.255" v="2022" actId="478"/>
          <ac:spMkLst>
            <pc:docMk/>
            <pc:sldMk cId="1339182931" sldId="284"/>
            <ac:spMk id="5" creationId="{E719DFF0-30B8-E606-1F87-ABC646B7CC76}"/>
          </ac:spMkLst>
        </pc:spChg>
        <pc:spChg chg="mod">
          <ac:chgData name="Jacomine  Blokvoort | Fysio Fit Borne" userId="28b9ac95-fc0f-4233-90bd-fabdcf609757" providerId="ADAL" clId="{4043D6E6-BAF6-47BB-8E1F-69FF6E830AE2}" dt="2023-03-12T12:22:03.584" v="144" actId="20577"/>
          <ac:spMkLst>
            <pc:docMk/>
            <pc:sldMk cId="1339182931" sldId="284"/>
            <ac:spMk id="6" creationId="{710BB36C-FB87-936D-3A74-364B32B56604}"/>
          </ac:spMkLst>
        </pc:spChg>
      </pc:sldChg>
      <pc:sldChg chg="addSp delSp modSp mod">
        <pc:chgData name="Jacomine  Blokvoort | Fysio Fit Borne" userId="28b9ac95-fc0f-4233-90bd-fabdcf609757" providerId="ADAL" clId="{4043D6E6-BAF6-47BB-8E1F-69FF6E830AE2}" dt="2023-03-13T19:27:17.429" v="2301" actId="1076"/>
        <pc:sldMkLst>
          <pc:docMk/>
          <pc:sldMk cId="2852521295" sldId="295"/>
        </pc:sldMkLst>
        <pc:spChg chg="add mod">
          <ac:chgData name="Jacomine  Blokvoort | Fysio Fit Borne" userId="28b9ac95-fc0f-4233-90bd-fabdcf609757" providerId="ADAL" clId="{4043D6E6-BAF6-47BB-8E1F-69FF6E830AE2}" dt="2023-03-13T19:27:11.799" v="2300" actId="20577"/>
          <ac:spMkLst>
            <pc:docMk/>
            <pc:sldMk cId="2852521295" sldId="295"/>
            <ac:spMk id="3" creationId="{A4C9C4C4-681C-48F9-5261-79DB40413DA0}"/>
          </ac:spMkLst>
        </pc:spChg>
        <pc:spChg chg="del">
          <ac:chgData name="Jacomine  Blokvoort | Fysio Fit Borne" userId="28b9ac95-fc0f-4233-90bd-fabdcf609757" providerId="ADAL" clId="{4043D6E6-BAF6-47BB-8E1F-69FF6E830AE2}" dt="2023-03-13T19:27:02.952" v="2266" actId="478"/>
          <ac:spMkLst>
            <pc:docMk/>
            <pc:sldMk cId="2852521295" sldId="295"/>
            <ac:spMk id="101" creationId="{00000000-0000-0000-0000-000000000000}"/>
          </ac:spMkLst>
        </pc:spChg>
        <pc:spChg chg="mod">
          <ac:chgData name="Jacomine  Blokvoort | Fysio Fit Borne" userId="28b9ac95-fc0f-4233-90bd-fabdcf609757" providerId="ADAL" clId="{4043D6E6-BAF6-47BB-8E1F-69FF6E830AE2}" dt="2023-03-13T19:27:17.429" v="2301" actId="1076"/>
          <ac:spMkLst>
            <pc:docMk/>
            <pc:sldMk cId="2852521295" sldId="295"/>
            <ac:spMk id="102" creationId="{00000000-0000-0000-0000-000000000000}"/>
          </ac:spMkLst>
        </pc:spChg>
      </pc:sldChg>
      <pc:sldChg chg="modSp mod">
        <pc:chgData name="Jacomine  Blokvoort | Fysio Fit Borne" userId="28b9ac95-fc0f-4233-90bd-fabdcf609757" providerId="ADAL" clId="{4043D6E6-BAF6-47BB-8E1F-69FF6E830AE2}" dt="2023-03-13T18:53:17.640" v="2084" actId="20577"/>
        <pc:sldMkLst>
          <pc:docMk/>
          <pc:sldMk cId="3539627714" sldId="296"/>
        </pc:sldMkLst>
        <pc:spChg chg="mod">
          <ac:chgData name="Jacomine  Blokvoort | Fysio Fit Borne" userId="28b9ac95-fc0f-4233-90bd-fabdcf609757" providerId="ADAL" clId="{4043D6E6-BAF6-47BB-8E1F-69FF6E830AE2}" dt="2023-03-13T18:53:17.640" v="2084" actId="20577"/>
          <ac:spMkLst>
            <pc:docMk/>
            <pc:sldMk cId="3539627714" sldId="296"/>
            <ac:spMk id="3" creationId="{656EBDE2-F69F-95B4-3C43-32D9468C827E}"/>
          </ac:spMkLst>
        </pc:spChg>
      </pc:sldChg>
      <pc:sldChg chg="modSp mod">
        <pc:chgData name="Jacomine  Blokvoort | Fysio Fit Borne" userId="28b9ac95-fc0f-4233-90bd-fabdcf609757" providerId="ADAL" clId="{4043D6E6-BAF6-47BB-8E1F-69FF6E830AE2}" dt="2023-03-12T12:13:41.983" v="78" actId="15"/>
        <pc:sldMkLst>
          <pc:docMk/>
          <pc:sldMk cId="1088008657" sldId="305"/>
        </pc:sldMkLst>
        <pc:spChg chg="mod">
          <ac:chgData name="Jacomine  Blokvoort | Fysio Fit Borne" userId="28b9ac95-fc0f-4233-90bd-fabdcf609757" providerId="ADAL" clId="{4043D6E6-BAF6-47BB-8E1F-69FF6E830AE2}" dt="2023-03-12T12:13:41.983" v="78" actId="15"/>
          <ac:spMkLst>
            <pc:docMk/>
            <pc:sldMk cId="1088008657" sldId="305"/>
            <ac:spMk id="5" creationId="{BC22ED87-D4DD-42D4-9AC8-5F205AFAB93B}"/>
          </ac:spMkLst>
        </pc:spChg>
      </pc:sldChg>
      <pc:sldChg chg="modSp mod">
        <pc:chgData name="Jacomine  Blokvoort | Fysio Fit Borne" userId="28b9ac95-fc0f-4233-90bd-fabdcf609757" providerId="ADAL" clId="{4043D6E6-BAF6-47BB-8E1F-69FF6E830AE2}" dt="2023-03-13T18:45:15.132" v="2042" actId="14100"/>
        <pc:sldMkLst>
          <pc:docMk/>
          <pc:sldMk cId="3263750252" sldId="307"/>
        </pc:sldMkLst>
        <pc:spChg chg="mod">
          <ac:chgData name="Jacomine  Blokvoort | Fysio Fit Borne" userId="28b9ac95-fc0f-4233-90bd-fabdcf609757" providerId="ADAL" clId="{4043D6E6-BAF6-47BB-8E1F-69FF6E830AE2}" dt="2023-03-13T18:45:15.132" v="2042" actId="14100"/>
          <ac:spMkLst>
            <pc:docMk/>
            <pc:sldMk cId="3263750252" sldId="307"/>
            <ac:spMk id="5" creationId="{58AB8002-1562-E9E8-E5AC-3ED1893D2470}"/>
          </ac:spMkLst>
        </pc:spChg>
      </pc:sldChg>
      <pc:sldChg chg="addSp modSp mod">
        <pc:chgData name="Jacomine  Blokvoort | Fysio Fit Borne" userId="28b9ac95-fc0f-4233-90bd-fabdcf609757" providerId="ADAL" clId="{4043D6E6-BAF6-47BB-8E1F-69FF6E830AE2}" dt="2023-03-12T12:51:59.823" v="389" actId="20577"/>
        <pc:sldMkLst>
          <pc:docMk/>
          <pc:sldMk cId="582890244" sldId="313"/>
        </pc:sldMkLst>
        <pc:spChg chg="add mod">
          <ac:chgData name="Jacomine  Blokvoort | Fysio Fit Borne" userId="28b9ac95-fc0f-4233-90bd-fabdcf609757" providerId="ADAL" clId="{4043D6E6-BAF6-47BB-8E1F-69FF6E830AE2}" dt="2023-03-12T12:51:49.310" v="383" actId="255"/>
          <ac:spMkLst>
            <pc:docMk/>
            <pc:sldMk cId="582890244" sldId="313"/>
            <ac:spMk id="12" creationId="{1098B9AC-333E-BFBB-6087-65C8880944BB}"/>
          </ac:spMkLst>
        </pc:spChg>
        <pc:spChg chg="add mod">
          <ac:chgData name="Jacomine  Blokvoort | Fysio Fit Borne" userId="28b9ac95-fc0f-4233-90bd-fabdcf609757" providerId="ADAL" clId="{4043D6E6-BAF6-47BB-8E1F-69FF6E830AE2}" dt="2023-03-12T12:51:59.823" v="389" actId="20577"/>
          <ac:spMkLst>
            <pc:docMk/>
            <pc:sldMk cId="582890244" sldId="313"/>
            <ac:spMk id="13" creationId="{21BFD3F1-BE1E-660C-71FE-6F566F5BD6B1}"/>
          </ac:spMkLst>
        </pc:spChg>
        <pc:graphicFrameChg chg="modGraphic">
          <ac:chgData name="Jacomine  Blokvoort | Fysio Fit Borne" userId="28b9ac95-fc0f-4233-90bd-fabdcf609757" providerId="ADAL" clId="{4043D6E6-BAF6-47BB-8E1F-69FF6E830AE2}" dt="2023-03-12T12:51:34.261" v="380" actId="20577"/>
          <ac:graphicFrameMkLst>
            <pc:docMk/>
            <pc:sldMk cId="582890244" sldId="313"/>
            <ac:graphicFrameMk id="4" creationId="{987E6DC2-3F0C-CC35-7418-2F1E54696269}"/>
          </ac:graphicFrameMkLst>
        </pc:graphicFrameChg>
        <pc:cxnChg chg="add">
          <ac:chgData name="Jacomine  Blokvoort | Fysio Fit Borne" userId="28b9ac95-fc0f-4233-90bd-fabdcf609757" providerId="ADAL" clId="{4043D6E6-BAF6-47BB-8E1F-69FF6E830AE2}" dt="2023-03-12T12:50:51.654" v="369" actId="11529"/>
          <ac:cxnSpMkLst>
            <pc:docMk/>
            <pc:sldMk cId="582890244" sldId="313"/>
            <ac:cxnSpMk id="6" creationId="{0B8B095F-A9DE-E72E-4A11-828984052802}"/>
          </ac:cxnSpMkLst>
        </pc:cxnChg>
        <pc:cxnChg chg="add mod">
          <ac:chgData name="Jacomine  Blokvoort | Fysio Fit Borne" userId="28b9ac95-fc0f-4233-90bd-fabdcf609757" providerId="ADAL" clId="{4043D6E6-BAF6-47BB-8E1F-69FF6E830AE2}" dt="2023-03-12T12:51:02.088" v="373" actId="14100"/>
          <ac:cxnSpMkLst>
            <pc:docMk/>
            <pc:sldMk cId="582890244" sldId="313"/>
            <ac:cxnSpMk id="7" creationId="{3A6CEAF7-BA3A-BDC5-8FEE-EE628FE26CE2}"/>
          </ac:cxnSpMkLst>
        </pc:cxnChg>
        <pc:cxnChg chg="add mod">
          <ac:chgData name="Jacomine  Blokvoort | Fysio Fit Borne" userId="28b9ac95-fc0f-4233-90bd-fabdcf609757" providerId="ADAL" clId="{4043D6E6-BAF6-47BB-8E1F-69FF6E830AE2}" dt="2023-03-12T12:51:16.114" v="376" actId="14100"/>
          <ac:cxnSpMkLst>
            <pc:docMk/>
            <pc:sldMk cId="582890244" sldId="313"/>
            <ac:cxnSpMk id="9" creationId="{9E5B7B7E-6C96-7B46-318B-F0EF4BC789C6}"/>
          </ac:cxnSpMkLst>
        </pc:cxnChg>
      </pc:sldChg>
      <pc:sldChg chg="addSp delSp modSp del mod">
        <pc:chgData name="Jacomine  Blokvoort | Fysio Fit Borne" userId="28b9ac95-fc0f-4233-90bd-fabdcf609757" providerId="ADAL" clId="{4043D6E6-BAF6-47BB-8E1F-69FF6E830AE2}" dt="2023-03-13T19:11:27.493" v="2261" actId="2696"/>
        <pc:sldMkLst>
          <pc:docMk/>
          <pc:sldMk cId="1468135143" sldId="314"/>
        </pc:sldMkLst>
        <pc:spChg chg="del">
          <ac:chgData name="Jacomine  Blokvoort | Fysio Fit Borne" userId="28b9ac95-fc0f-4233-90bd-fabdcf609757" providerId="ADAL" clId="{4043D6E6-BAF6-47BB-8E1F-69FF6E830AE2}" dt="2023-03-13T19:11:19.830" v="2259" actId="478"/>
          <ac:spMkLst>
            <pc:docMk/>
            <pc:sldMk cId="1468135143" sldId="314"/>
            <ac:spMk id="2" creationId="{6C01E326-5668-3DBA-00A4-CFDA86344B1E}"/>
          </ac:spMkLst>
        </pc:spChg>
        <pc:spChg chg="add del">
          <ac:chgData name="Jacomine  Blokvoort | Fysio Fit Borne" userId="28b9ac95-fc0f-4233-90bd-fabdcf609757" providerId="ADAL" clId="{4043D6E6-BAF6-47BB-8E1F-69FF6E830AE2}" dt="2023-03-13T19:09:40.052" v="2238" actId="478"/>
          <ac:spMkLst>
            <pc:docMk/>
            <pc:sldMk cId="1468135143" sldId="314"/>
            <ac:spMk id="9" creationId="{700ABACF-C7EB-7D73-BC7F-B5D2DBF7414A}"/>
          </ac:spMkLst>
        </pc:spChg>
        <pc:spChg chg="add mod">
          <ac:chgData name="Jacomine  Blokvoort | Fysio Fit Borne" userId="28b9ac95-fc0f-4233-90bd-fabdcf609757" providerId="ADAL" clId="{4043D6E6-BAF6-47BB-8E1F-69FF6E830AE2}" dt="2023-03-13T19:11:19.830" v="2259" actId="478"/>
          <ac:spMkLst>
            <pc:docMk/>
            <pc:sldMk cId="1468135143" sldId="314"/>
            <ac:spMk id="14" creationId="{B3725CEE-9BB4-B351-8EED-43CFCBD762CA}"/>
          </ac:spMkLst>
        </pc:spChg>
        <pc:grpChg chg="del">
          <ac:chgData name="Jacomine  Blokvoort | Fysio Fit Borne" userId="28b9ac95-fc0f-4233-90bd-fabdcf609757" providerId="ADAL" clId="{4043D6E6-BAF6-47BB-8E1F-69FF6E830AE2}" dt="2023-03-13T19:09:34.356" v="2236" actId="478"/>
          <ac:grpSpMkLst>
            <pc:docMk/>
            <pc:sldMk cId="1468135143" sldId="314"/>
            <ac:grpSpMk id="4" creationId="{85DFC968-332B-2036-468A-BB9FBD921ED4}"/>
          </ac:grpSpMkLst>
        </pc:grpChg>
        <pc:graphicFrameChg chg="del">
          <ac:chgData name="Jacomine  Blokvoort | Fysio Fit Borne" userId="28b9ac95-fc0f-4233-90bd-fabdcf609757" providerId="ADAL" clId="{4043D6E6-BAF6-47BB-8E1F-69FF6E830AE2}" dt="2023-03-13T19:09:33.567" v="2235" actId="478"/>
          <ac:graphicFrameMkLst>
            <pc:docMk/>
            <pc:sldMk cId="1468135143" sldId="314"/>
            <ac:graphicFrameMk id="8" creationId="{5CED5BA6-8ECF-8384-07FF-E3895280C3D9}"/>
          </ac:graphicFrameMkLst>
        </pc:graphicFrameChg>
        <pc:graphicFrameChg chg="add del mod modGraphic">
          <ac:chgData name="Jacomine  Blokvoort | Fysio Fit Borne" userId="28b9ac95-fc0f-4233-90bd-fabdcf609757" providerId="ADAL" clId="{4043D6E6-BAF6-47BB-8E1F-69FF6E830AE2}" dt="2023-03-13T19:11:07.867" v="2258" actId="478"/>
          <ac:graphicFrameMkLst>
            <pc:docMk/>
            <pc:sldMk cId="1468135143" sldId="314"/>
            <ac:graphicFrameMk id="12" creationId="{8F0C09F0-6D21-EE21-7980-FC0532FA85D0}"/>
          </ac:graphicFrameMkLst>
        </pc:graphicFrameChg>
        <pc:picChg chg="add del mod modCrop">
          <ac:chgData name="Jacomine  Blokvoort | Fysio Fit Borne" userId="28b9ac95-fc0f-4233-90bd-fabdcf609757" providerId="ADAL" clId="{4043D6E6-BAF6-47BB-8E1F-69FF6E830AE2}" dt="2023-03-13T19:11:24.213" v="2260" actId="21"/>
          <ac:picMkLst>
            <pc:docMk/>
            <pc:sldMk cId="1468135143" sldId="314"/>
            <ac:picMk id="11" creationId="{89B959AC-21A7-AAB9-A520-146CF07D68B0}"/>
          </ac:picMkLst>
        </pc:picChg>
      </pc:sldChg>
      <pc:sldChg chg="modSp mod">
        <pc:chgData name="Jacomine  Blokvoort | Fysio Fit Borne" userId="28b9ac95-fc0f-4233-90bd-fabdcf609757" providerId="ADAL" clId="{4043D6E6-BAF6-47BB-8E1F-69FF6E830AE2}" dt="2023-03-12T19:37:24.205" v="1932" actId="255"/>
        <pc:sldMkLst>
          <pc:docMk/>
          <pc:sldMk cId="1187259958" sldId="315"/>
        </pc:sldMkLst>
        <pc:spChg chg="mod">
          <ac:chgData name="Jacomine  Blokvoort | Fysio Fit Borne" userId="28b9ac95-fc0f-4233-90bd-fabdcf609757" providerId="ADAL" clId="{4043D6E6-BAF6-47BB-8E1F-69FF6E830AE2}" dt="2023-03-12T19:37:24.205" v="1932" actId="255"/>
          <ac:spMkLst>
            <pc:docMk/>
            <pc:sldMk cId="1187259958" sldId="315"/>
            <ac:spMk id="3" creationId="{43D95A9E-9ABA-65F0-76C1-96FB3DCDB52A}"/>
          </ac:spMkLst>
        </pc:spChg>
      </pc:sldChg>
      <pc:sldChg chg="modSp mod">
        <pc:chgData name="Jacomine  Blokvoort | Fysio Fit Borne" userId="28b9ac95-fc0f-4233-90bd-fabdcf609757" providerId="ADAL" clId="{4043D6E6-BAF6-47BB-8E1F-69FF6E830AE2}" dt="2023-03-12T12:13:00.753" v="70" actId="255"/>
        <pc:sldMkLst>
          <pc:docMk/>
          <pc:sldMk cId="3032341597" sldId="316"/>
        </pc:sldMkLst>
        <pc:spChg chg="mod">
          <ac:chgData name="Jacomine  Blokvoort | Fysio Fit Borne" userId="28b9ac95-fc0f-4233-90bd-fabdcf609757" providerId="ADAL" clId="{4043D6E6-BAF6-47BB-8E1F-69FF6E830AE2}" dt="2023-03-12T12:13:00.753" v="70" actId="255"/>
          <ac:spMkLst>
            <pc:docMk/>
            <pc:sldMk cId="3032341597" sldId="316"/>
            <ac:spMk id="3" creationId="{20C25E83-AE1A-116D-BF16-B69B77562EE1}"/>
          </ac:spMkLst>
        </pc:spChg>
      </pc:sldChg>
      <pc:sldChg chg="modSp mod">
        <pc:chgData name="Jacomine  Blokvoort | Fysio Fit Borne" userId="28b9ac95-fc0f-4233-90bd-fabdcf609757" providerId="ADAL" clId="{4043D6E6-BAF6-47BB-8E1F-69FF6E830AE2}" dt="2023-03-15T09:10:53.361" v="2315" actId="20577"/>
        <pc:sldMkLst>
          <pc:docMk/>
          <pc:sldMk cId="255250378" sldId="317"/>
        </pc:sldMkLst>
        <pc:spChg chg="mod">
          <ac:chgData name="Jacomine  Blokvoort | Fysio Fit Borne" userId="28b9ac95-fc0f-4233-90bd-fabdcf609757" providerId="ADAL" clId="{4043D6E6-BAF6-47BB-8E1F-69FF6E830AE2}" dt="2023-03-12T19:37:15.066" v="1931" actId="20577"/>
          <ac:spMkLst>
            <pc:docMk/>
            <pc:sldMk cId="255250378" sldId="317"/>
            <ac:spMk id="6" creationId="{4E6498C4-00C6-F915-FFCA-17741CD3FD1D}"/>
          </ac:spMkLst>
        </pc:spChg>
        <pc:spChg chg="mod">
          <ac:chgData name="Jacomine  Blokvoort | Fysio Fit Borne" userId="28b9ac95-fc0f-4233-90bd-fabdcf609757" providerId="ADAL" clId="{4043D6E6-BAF6-47BB-8E1F-69FF6E830AE2}" dt="2023-03-15T09:10:53.361" v="2315" actId="20577"/>
          <ac:spMkLst>
            <pc:docMk/>
            <pc:sldMk cId="255250378" sldId="317"/>
            <ac:spMk id="101" creationId="{00000000-0000-0000-0000-000000000000}"/>
          </ac:spMkLst>
        </pc:spChg>
      </pc:sldChg>
      <pc:sldChg chg="modSp mod">
        <pc:chgData name="Jacomine  Blokvoort | Fysio Fit Borne" userId="28b9ac95-fc0f-4233-90bd-fabdcf609757" providerId="ADAL" clId="{4043D6E6-BAF6-47BB-8E1F-69FF6E830AE2}" dt="2023-03-13T19:27:23.259" v="2302" actId="1076"/>
        <pc:sldMkLst>
          <pc:docMk/>
          <pc:sldMk cId="2906014409" sldId="318"/>
        </pc:sldMkLst>
        <pc:spChg chg="mod">
          <ac:chgData name="Jacomine  Blokvoort | Fysio Fit Borne" userId="28b9ac95-fc0f-4233-90bd-fabdcf609757" providerId="ADAL" clId="{4043D6E6-BAF6-47BB-8E1F-69FF6E830AE2}" dt="2023-03-13T19:27:23.259" v="2302" actId="1076"/>
          <ac:spMkLst>
            <pc:docMk/>
            <pc:sldMk cId="2906014409" sldId="318"/>
            <ac:spMk id="9" creationId="{AA64DE44-3340-7259-179D-BEE76D4EDE2C}"/>
          </ac:spMkLst>
        </pc:spChg>
      </pc:sldChg>
      <pc:sldChg chg="addSp delSp modSp del mod">
        <pc:chgData name="Jacomine  Blokvoort | Fysio Fit Borne" userId="28b9ac95-fc0f-4233-90bd-fabdcf609757" providerId="ADAL" clId="{4043D6E6-BAF6-47BB-8E1F-69FF6E830AE2}" dt="2023-03-12T12:15:19.907" v="91" actId="47"/>
        <pc:sldMkLst>
          <pc:docMk/>
          <pc:sldMk cId="680732146" sldId="319"/>
        </pc:sldMkLst>
        <pc:spChg chg="del">
          <ac:chgData name="Jacomine  Blokvoort | Fysio Fit Borne" userId="28b9ac95-fc0f-4233-90bd-fabdcf609757" providerId="ADAL" clId="{4043D6E6-BAF6-47BB-8E1F-69FF6E830AE2}" dt="2023-03-12T12:13:55.812" v="79" actId="478"/>
          <ac:spMkLst>
            <pc:docMk/>
            <pc:sldMk cId="680732146" sldId="319"/>
            <ac:spMk id="2" creationId="{F6600ACD-FE49-F819-91B3-BB42A18EF8AA}"/>
          </ac:spMkLst>
        </pc:spChg>
        <pc:spChg chg="mod">
          <ac:chgData name="Jacomine  Blokvoort | Fysio Fit Borne" userId="28b9ac95-fc0f-4233-90bd-fabdcf609757" providerId="ADAL" clId="{4043D6E6-BAF6-47BB-8E1F-69FF6E830AE2}" dt="2023-03-12T12:10:22.934" v="68" actId="20577"/>
          <ac:spMkLst>
            <pc:docMk/>
            <pc:sldMk cId="680732146" sldId="319"/>
            <ac:spMk id="3" creationId="{47947352-6D45-5D4F-E2BC-3FD1F38EB93A}"/>
          </ac:spMkLst>
        </pc:spChg>
        <pc:spChg chg="del">
          <ac:chgData name="Jacomine  Blokvoort | Fysio Fit Borne" userId="28b9ac95-fc0f-4233-90bd-fabdcf609757" providerId="ADAL" clId="{4043D6E6-BAF6-47BB-8E1F-69FF6E830AE2}" dt="2023-03-12T12:10:18.453" v="67" actId="478"/>
          <ac:spMkLst>
            <pc:docMk/>
            <pc:sldMk cId="680732146" sldId="319"/>
            <ac:spMk id="5" creationId="{58AB8002-1562-E9E8-E5AC-3ED1893D2470}"/>
          </ac:spMkLst>
        </pc:spChg>
        <pc:spChg chg="add mod">
          <ac:chgData name="Jacomine  Blokvoort | Fysio Fit Borne" userId="28b9ac95-fc0f-4233-90bd-fabdcf609757" providerId="ADAL" clId="{4043D6E6-BAF6-47BB-8E1F-69FF6E830AE2}" dt="2023-03-12T12:13:55.812" v="79" actId="478"/>
          <ac:spMkLst>
            <pc:docMk/>
            <pc:sldMk cId="680732146" sldId="319"/>
            <ac:spMk id="6" creationId="{B5C6BDCF-B3BA-9DB5-7FD6-1E5C4265A579}"/>
          </ac:spMkLst>
        </pc:spChg>
      </pc:sldChg>
      <pc:sldChg chg="modSp mod">
        <pc:chgData name="Jacomine  Blokvoort | Fysio Fit Borne" userId="28b9ac95-fc0f-4233-90bd-fabdcf609757" providerId="ADAL" clId="{4043D6E6-BAF6-47BB-8E1F-69FF6E830AE2}" dt="2023-03-12T12:12:51.889" v="69" actId="255"/>
        <pc:sldMkLst>
          <pc:docMk/>
          <pc:sldMk cId="1415174930" sldId="320"/>
        </pc:sldMkLst>
        <pc:spChg chg="mod">
          <ac:chgData name="Jacomine  Blokvoort | Fysio Fit Borne" userId="28b9ac95-fc0f-4233-90bd-fabdcf609757" providerId="ADAL" clId="{4043D6E6-BAF6-47BB-8E1F-69FF6E830AE2}" dt="2023-03-12T12:12:51.889" v="69" actId="255"/>
          <ac:spMkLst>
            <pc:docMk/>
            <pc:sldMk cId="1415174930" sldId="320"/>
            <ac:spMk id="3" creationId="{71C31C2C-E1EC-78CC-1A5B-6AE57552A492}"/>
          </ac:spMkLst>
        </pc:spChg>
      </pc:sldChg>
      <pc:sldChg chg="addSp delSp modSp new mod">
        <pc:chgData name="Jacomine  Blokvoort | Fysio Fit Borne" userId="28b9ac95-fc0f-4233-90bd-fabdcf609757" providerId="ADAL" clId="{4043D6E6-BAF6-47BB-8E1F-69FF6E830AE2}" dt="2023-03-13T19:12:52.887" v="2263" actId="1076"/>
        <pc:sldMkLst>
          <pc:docMk/>
          <pc:sldMk cId="55067269" sldId="321"/>
        </pc:sldMkLst>
        <pc:spChg chg="add mod">
          <ac:chgData name="Jacomine  Blokvoort | Fysio Fit Borne" userId="28b9ac95-fc0f-4233-90bd-fabdcf609757" providerId="ADAL" clId="{4043D6E6-BAF6-47BB-8E1F-69FF6E830AE2}" dt="2023-03-13T19:12:44.322" v="2262" actId="1076"/>
          <ac:spMkLst>
            <pc:docMk/>
            <pc:sldMk cId="55067269" sldId="321"/>
            <ac:spMk id="2" creationId="{120A3BE5-4FAC-5B19-4113-609B133F9070}"/>
          </ac:spMkLst>
        </pc:spChg>
        <pc:spChg chg="del">
          <ac:chgData name="Jacomine  Blokvoort | Fysio Fit Borne" userId="28b9ac95-fc0f-4233-90bd-fabdcf609757" providerId="ADAL" clId="{4043D6E6-BAF6-47BB-8E1F-69FF6E830AE2}" dt="2023-03-12T12:14:19.421" v="81" actId="478"/>
          <ac:spMkLst>
            <pc:docMk/>
            <pc:sldMk cId="55067269" sldId="321"/>
            <ac:spMk id="2" creationId="{8BC421FE-A6A6-63D8-7D4C-518999205673}"/>
          </ac:spMkLst>
        </pc:spChg>
        <pc:spChg chg="add mod">
          <ac:chgData name="Jacomine  Blokvoort | Fysio Fit Borne" userId="28b9ac95-fc0f-4233-90bd-fabdcf609757" providerId="ADAL" clId="{4043D6E6-BAF6-47BB-8E1F-69FF6E830AE2}" dt="2023-03-13T19:03:59.906" v="2126" actId="1076"/>
          <ac:spMkLst>
            <pc:docMk/>
            <pc:sldMk cId="55067269" sldId="321"/>
            <ac:spMk id="3" creationId="{AF29B4DD-06ED-CFE9-F796-3A722698DDD8}"/>
          </ac:spMkLst>
        </pc:spChg>
        <pc:spChg chg="add mod">
          <ac:chgData name="Jacomine  Blokvoort | Fysio Fit Borne" userId="28b9ac95-fc0f-4233-90bd-fabdcf609757" providerId="ADAL" clId="{4043D6E6-BAF6-47BB-8E1F-69FF6E830AE2}" dt="2023-03-12T12:16:53.733" v="106" actId="164"/>
          <ac:spMkLst>
            <pc:docMk/>
            <pc:sldMk cId="55067269" sldId="321"/>
            <ac:spMk id="5" creationId="{34B604C9-6CC8-7287-CECA-CCC18BA4BA93}"/>
          </ac:spMkLst>
        </pc:spChg>
        <pc:spChg chg="add mod">
          <ac:chgData name="Jacomine  Blokvoort | Fysio Fit Borne" userId="28b9ac95-fc0f-4233-90bd-fabdcf609757" providerId="ADAL" clId="{4043D6E6-BAF6-47BB-8E1F-69FF6E830AE2}" dt="2023-03-13T19:03:55.125" v="2125" actId="1076"/>
          <ac:spMkLst>
            <pc:docMk/>
            <pc:sldMk cId="55067269" sldId="321"/>
            <ac:spMk id="7" creationId="{5938E5D8-9640-0ACA-67AC-41AD83E5CAEC}"/>
          </ac:spMkLst>
        </pc:spChg>
        <pc:spChg chg="add mod">
          <ac:chgData name="Jacomine  Blokvoort | Fysio Fit Borne" userId="28b9ac95-fc0f-4233-90bd-fabdcf609757" providerId="ADAL" clId="{4043D6E6-BAF6-47BB-8E1F-69FF6E830AE2}" dt="2023-03-13T19:12:52.887" v="2263" actId="1076"/>
          <ac:spMkLst>
            <pc:docMk/>
            <pc:sldMk cId="55067269" sldId="321"/>
            <ac:spMk id="9" creationId="{E86ACC90-B67B-DB17-7AFD-0C3F2FA608AB}"/>
          </ac:spMkLst>
        </pc:spChg>
        <pc:spChg chg="add mod">
          <ac:chgData name="Jacomine  Blokvoort | Fysio Fit Borne" userId="28b9ac95-fc0f-4233-90bd-fabdcf609757" providerId="ADAL" clId="{4043D6E6-BAF6-47BB-8E1F-69FF6E830AE2}" dt="2023-03-12T19:27:30.552" v="1899" actId="164"/>
          <ac:spMkLst>
            <pc:docMk/>
            <pc:sldMk cId="55067269" sldId="321"/>
            <ac:spMk id="13" creationId="{6585B0EF-6971-EEA4-FC4D-DB4E4ED7DB30}"/>
          </ac:spMkLst>
        </pc:spChg>
        <pc:spChg chg="add mod">
          <ac:chgData name="Jacomine  Blokvoort | Fysio Fit Borne" userId="28b9ac95-fc0f-4233-90bd-fabdcf609757" providerId="ADAL" clId="{4043D6E6-BAF6-47BB-8E1F-69FF6E830AE2}" dt="2023-03-12T19:27:26.653" v="1898" actId="164"/>
          <ac:spMkLst>
            <pc:docMk/>
            <pc:sldMk cId="55067269" sldId="321"/>
            <ac:spMk id="14" creationId="{8373A3A2-9107-4406-51CB-772CA2061217}"/>
          </ac:spMkLst>
        </pc:spChg>
        <pc:spChg chg="add mod">
          <ac:chgData name="Jacomine  Blokvoort | Fysio Fit Borne" userId="28b9ac95-fc0f-4233-90bd-fabdcf609757" providerId="ADAL" clId="{4043D6E6-BAF6-47BB-8E1F-69FF6E830AE2}" dt="2023-03-12T19:27:23.277" v="1897" actId="164"/>
          <ac:spMkLst>
            <pc:docMk/>
            <pc:sldMk cId="55067269" sldId="321"/>
            <ac:spMk id="15" creationId="{C2E60F16-A24E-D45E-A3AB-E513653A444A}"/>
          </ac:spMkLst>
        </pc:spChg>
        <pc:grpChg chg="add mod">
          <ac:chgData name="Jacomine  Blokvoort | Fysio Fit Borne" userId="28b9ac95-fc0f-4233-90bd-fabdcf609757" providerId="ADAL" clId="{4043D6E6-BAF6-47BB-8E1F-69FF6E830AE2}" dt="2023-03-13T19:03:11.767" v="2096" actId="1076"/>
          <ac:grpSpMkLst>
            <pc:docMk/>
            <pc:sldMk cId="55067269" sldId="321"/>
            <ac:grpSpMk id="6" creationId="{C518843D-4B2D-DAF8-6DF7-06D93BD09DAA}"/>
          </ac:grpSpMkLst>
        </pc:grpChg>
        <pc:grpChg chg="add mod">
          <ac:chgData name="Jacomine  Blokvoort | Fysio Fit Borne" userId="28b9ac95-fc0f-4233-90bd-fabdcf609757" providerId="ADAL" clId="{4043D6E6-BAF6-47BB-8E1F-69FF6E830AE2}" dt="2023-03-12T19:28:10.850" v="1910" actId="14100"/>
          <ac:grpSpMkLst>
            <pc:docMk/>
            <pc:sldMk cId="55067269" sldId="321"/>
            <ac:grpSpMk id="16" creationId="{C9A3DDC6-87EA-EDD9-A64B-84C5BB3DE005}"/>
          </ac:grpSpMkLst>
        </pc:grpChg>
        <pc:grpChg chg="add mod">
          <ac:chgData name="Jacomine  Blokvoort | Fysio Fit Borne" userId="28b9ac95-fc0f-4233-90bd-fabdcf609757" providerId="ADAL" clId="{4043D6E6-BAF6-47BB-8E1F-69FF6E830AE2}" dt="2023-03-12T19:28:32.571" v="1912" actId="14100"/>
          <ac:grpSpMkLst>
            <pc:docMk/>
            <pc:sldMk cId="55067269" sldId="321"/>
            <ac:grpSpMk id="17" creationId="{E23306CC-9E57-DC9E-27E5-C04A3095F865}"/>
          </ac:grpSpMkLst>
        </pc:grpChg>
        <pc:grpChg chg="add mod">
          <ac:chgData name="Jacomine  Blokvoort | Fysio Fit Borne" userId="28b9ac95-fc0f-4233-90bd-fabdcf609757" providerId="ADAL" clId="{4043D6E6-BAF6-47BB-8E1F-69FF6E830AE2}" dt="2023-03-13T19:03:51.817" v="2124" actId="1076"/>
          <ac:grpSpMkLst>
            <pc:docMk/>
            <pc:sldMk cId="55067269" sldId="321"/>
            <ac:grpSpMk id="18" creationId="{55ED1C55-29F4-F507-355C-75B6348F106D}"/>
          </ac:grpSpMkLst>
        </pc:grpChg>
        <pc:picChg chg="add mod">
          <ac:chgData name="Jacomine  Blokvoort | Fysio Fit Borne" userId="28b9ac95-fc0f-4233-90bd-fabdcf609757" providerId="ADAL" clId="{4043D6E6-BAF6-47BB-8E1F-69FF6E830AE2}" dt="2023-03-12T12:16:53.733" v="106" actId="164"/>
          <ac:picMkLst>
            <pc:docMk/>
            <pc:sldMk cId="55067269" sldId="321"/>
            <ac:picMk id="4" creationId="{1524A11F-E4F5-6028-2EC9-1B4A00063B4D}"/>
          </ac:picMkLst>
        </pc:picChg>
        <pc:picChg chg="add mod">
          <ac:chgData name="Jacomine  Blokvoort | Fysio Fit Borne" userId="28b9ac95-fc0f-4233-90bd-fabdcf609757" providerId="ADAL" clId="{4043D6E6-BAF6-47BB-8E1F-69FF6E830AE2}" dt="2023-03-12T19:27:30.552" v="1899" actId="164"/>
          <ac:picMkLst>
            <pc:docMk/>
            <pc:sldMk cId="55067269" sldId="321"/>
            <ac:picMk id="8" creationId="{D833804E-0B0C-BDED-DD20-94ED28EF8FBE}"/>
          </ac:picMkLst>
        </pc:picChg>
        <pc:picChg chg="add mod">
          <ac:chgData name="Jacomine  Blokvoort | Fysio Fit Borne" userId="28b9ac95-fc0f-4233-90bd-fabdcf609757" providerId="ADAL" clId="{4043D6E6-BAF6-47BB-8E1F-69FF6E830AE2}" dt="2023-03-12T19:27:23.277" v="1897" actId="164"/>
          <ac:picMkLst>
            <pc:docMk/>
            <pc:sldMk cId="55067269" sldId="321"/>
            <ac:picMk id="10" creationId="{A69D8534-3750-A111-4795-7CA9A7F12A8E}"/>
          </ac:picMkLst>
        </pc:picChg>
        <pc:picChg chg="add mod">
          <ac:chgData name="Jacomine  Blokvoort | Fysio Fit Borne" userId="28b9ac95-fc0f-4233-90bd-fabdcf609757" providerId="ADAL" clId="{4043D6E6-BAF6-47BB-8E1F-69FF6E830AE2}" dt="2023-03-12T19:27:26.653" v="1898" actId="164"/>
          <ac:picMkLst>
            <pc:docMk/>
            <pc:sldMk cId="55067269" sldId="321"/>
            <ac:picMk id="12" creationId="{04C8B310-12D7-3666-ED1D-4F2BD39179F6}"/>
          </ac:picMkLst>
        </pc:picChg>
      </pc:sldChg>
      <pc:sldChg chg="addSp delSp modSp add del mod delAnim modAnim">
        <pc:chgData name="Jacomine  Blokvoort | Fysio Fit Borne" userId="28b9ac95-fc0f-4233-90bd-fabdcf609757" providerId="ADAL" clId="{4043D6E6-BAF6-47BB-8E1F-69FF6E830AE2}" dt="2023-03-13T18:43:44.836" v="2024" actId="47"/>
        <pc:sldMkLst>
          <pc:docMk/>
          <pc:sldMk cId="2228454593" sldId="322"/>
        </pc:sldMkLst>
        <pc:spChg chg="add mod topLvl">
          <ac:chgData name="Jacomine  Blokvoort | Fysio Fit Borne" userId="28b9ac95-fc0f-4233-90bd-fabdcf609757" providerId="ADAL" clId="{4043D6E6-BAF6-47BB-8E1F-69FF6E830AE2}" dt="2023-03-13T18:43:42.921" v="2023" actId="478"/>
          <ac:spMkLst>
            <pc:docMk/>
            <pc:sldMk cId="2228454593" sldId="322"/>
            <ac:spMk id="3" creationId="{1EA4134C-42BA-1835-7665-A582223119A7}"/>
          </ac:spMkLst>
        </pc:spChg>
        <pc:grpChg chg="add del mod">
          <ac:chgData name="Jacomine  Blokvoort | Fysio Fit Borne" userId="28b9ac95-fc0f-4233-90bd-fabdcf609757" providerId="ADAL" clId="{4043D6E6-BAF6-47BB-8E1F-69FF6E830AE2}" dt="2023-03-13T18:43:42.921" v="2023" actId="478"/>
          <ac:grpSpMkLst>
            <pc:docMk/>
            <pc:sldMk cId="2228454593" sldId="322"/>
            <ac:grpSpMk id="5" creationId="{83AF0A30-C283-E855-4937-437B300BE28A}"/>
          </ac:grpSpMkLst>
        </pc:grpChg>
        <pc:picChg chg="add del mod topLvl">
          <ac:chgData name="Jacomine  Blokvoort | Fysio Fit Borne" userId="28b9ac95-fc0f-4233-90bd-fabdcf609757" providerId="ADAL" clId="{4043D6E6-BAF6-47BB-8E1F-69FF6E830AE2}" dt="2023-03-13T18:43:42.921" v="2023" actId="478"/>
          <ac:picMkLst>
            <pc:docMk/>
            <pc:sldMk cId="2228454593" sldId="322"/>
            <ac:picMk id="2" creationId="{15210B42-299B-0C5E-77F6-28A4A45DFB02}"/>
          </ac:picMkLst>
        </pc:picChg>
        <pc:picChg chg="del">
          <ac:chgData name="Jacomine  Blokvoort | Fysio Fit Borne" userId="28b9ac95-fc0f-4233-90bd-fabdcf609757" providerId="ADAL" clId="{4043D6E6-BAF6-47BB-8E1F-69FF6E830AE2}" dt="2023-03-12T12:15:24.767" v="93" actId="478"/>
          <ac:picMkLst>
            <pc:docMk/>
            <pc:sldMk cId="2228454593" sldId="322"/>
            <ac:picMk id="4" creationId="{1524A11F-E4F5-6028-2EC9-1B4A00063B4D}"/>
          </ac:picMkLst>
        </pc:picChg>
      </pc:sldChg>
      <pc:sldChg chg="addSp delSp modSp add mod ord modAnim">
        <pc:chgData name="Jacomine  Blokvoort | Fysio Fit Borne" userId="28b9ac95-fc0f-4233-90bd-fabdcf609757" providerId="ADAL" clId="{4043D6E6-BAF6-47BB-8E1F-69FF6E830AE2}" dt="2023-03-13T19:13:10.799" v="2265" actId="1076"/>
        <pc:sldMkLst>
          <pc:docMk/>
          <pc:sldMk cId="1854493688" sldId="323"/>
        </pc:sldMkLst>
        <pc:spChg chg="add mod">
          <ac:chgData name="Jacomine  Blokvoort | Fysio Fit Borne" userId="28b9ac95-fc0f-4233-90bd-fabdcf609757" providerId="ADAL" clId="{4043D6E6-BAF6-47BB-8E1F-69FF6E830AE2}" dt="2023-03-13T19:13:10.799" v="2265" actId="1076"/>
          <ac:spMkLst>
            <pc:docMk/>
            <pc:sldMk cId="1854493688" sldId="323"/>
            <ac:spMk id="3" creationId="{5061A14A-337B-406B-43F8-2E1915F6E0E2}"/>
          </ac:spMkLst>
        </pc:spChg>
        <pc:spChg chg="add del">
          <ac:chgData name="Jacomine  Blokvoort | Fysio Fit Borne" userId="28b9ac95-fc0f-4233-90bd-fabdcf609757" providerId="ADAL" clId="{4043D6E6-BAF6-47BB-8E1F-69FF6E830AE2}" dt="2023-03-12T12:18:16.661" v="116" actId="478"/>
          <ac:spMkLst>
            <pc:docMk/>
            <pc:sldMk cId="1854493688" sldId="323"/>
            <ac:spMk id="3" creationId="{9D8E0AEF-B68B-4905-7081-152C71BF0F33}"/>
          </ac:spMkLst>
        </pc:spChg>
        <pc:spChg chg="add mod">
          <ac:chgData name="Jacomine  Blokvoort | Fysio Fit Borne" userId="28b9ac95-fc0f-4233-90bd-fabdcf609757" providerId="ADAL" clId="{4043D6E6-BAF6-47BB-8E1F-69FF6E830AE2}" dt="2023-03-12T12:19:04.215" v="126" actId="1076"/>
          <ac:spMkLst>
            <pc:docMk/>
            <pc:sldMk cId="1854493688" sldId="323"/>
            <ac:spMk id="7" creationId="{8854F33A-D95E-EFC6-5E65-D041843ACABB}"/>
          </ac:spMkLst>
        </pc:spChg>
        <pc:grpChg chg="del mod">
          <ac:chgData name="Jacomine  Blokvoort | Fysio Fit Borne" userId="28b9ac95-fc0f-4233-90bd-fabdcf609757" providerId="ADAL" clId="{4043D6E6-BAF6-47BB-8E1F-69FF6E830AE2}" dt="2023-03-12T12:17:12.853" v="112" actId="478"/>
          <ac:grpSpMkLst>
            <pc:docMk/>
            <pc:sldMk cId="1854493688" sldId="323"/>
            <ac:grpSpMk id="6" creationId="{C518843D-4B2D-DAF8-6DF7-06D93BD09DAA}"/>
          </ac:grpSpMkLst>
        </pc:grpChg>
        <pc:grpChg chg="add mod">
          <ac:chgData name="Jacomine  Blokvoort | Fysio Fit Borne" userId="28b9ac95-fc0f-4233-90bd-fabdcf609757" providerId="ADAL" clId="{4043D6E6-BAF6-47BB-8E1F-69FF6E830AE2}" dt="2023-03-12T12:19:12.154" v="127" actId="1076"/>
          <ac:grpSpMkLst>
            <pc:docMk/>
            <pc:sldMk cId="1854493688" sldId="323"/>
            <ac:grpSpMk id="8" creationId="{D4DB52B1-53D9-2194-69C3-314B3B941F8D}"/>
          </ac:grpSpMkLst>
        </pc:grpChg>
        <pc:picChg chg="add mod">
          <ac:chgData name="Jacomine  Blokvoort | Fysio Fit Borne" userId="28b9ac95-fc0f-4233-90bd-fabdcf609757" providerId="ADAL" clId="{4043D6E6-BAF6-47BB-8E1F-69FF6E830AE2}" dt="2023-03-12T12:19:02.415" v="125" actId="1076"/>
          <ac:picMkLst>
            <pc:docMk/>
            <pc:sldMk cId="1854493688" sldId="323"/>
            <ac:picMk id="2" creationId="{25999135-52FB-CD2D-2215-AE61768DDCF9}"/>
          </ac:picMkLst>
        </pc:picChg>
      </pc:sldChg>
      <pc:sldChg chg="addSp delSp modSp add mod">
        <pc:chgData name="Jacomine  Blokvoort | Fysio Fit Borne" userId="28b9ac95-fc0f-4233-90bd-fabdcf609757" providerId="ADAL" clId="{4043D6E6-BAF6-47BB-8E1F-69FF6E830AE2}" dt="2023-03-13T19:05:27.033" v="2187" actId="6549"/>
        <pc:sldMkLst>
          <pc:docMk/>
          <pc:sldMk cId="3028275348" sldId="324"/>
        </pc:sldMkLst>
        <pc:spChg chg="add mod">
          <ac:chgData name="Jacomine  Blokvoort | Fysio Fit Borne" userId="28b9ac95-fc0f-4233-90bd-fabdcf609757" providerId="ADAL" clId="{4043D6E6-BAF6-47BB-8E1F-69FF6E830AE2}" dt="2023-03-13T19:05:27.033" v="2187" actId="6549"/>
          <ac:spMkLst>
            <pc:docMk/>
            <pc:sldMk cId="3028275348" sldId="324"/>
            <ac:spMk id="2" creationId="{AC2CBBF2-AA2A-4A95-2E7A-8FA1CA22E7F0}"/>
          </ac:spMkLst>
        </pc:spChg>
        <pc:spChg chg="add mod">
          <ac:chgData name="Jacomine  Blokvoort | Fysio Fit Borne" userId="28b9ac95-fc0f-4233-90bd-fabdcf609757" providerId="ADAL" clId="{4043D6E6-BAF6-47BB-8E1F-69FF6E830AE2}" dt="2023-03-13T19:05:24.885" v="2186" actId="6549"/>
          <ac:spMkLst>
            <pc:docMk/>
            <pc:sldMk cId="3028275348" sldId="324"/>
            <ac:spMk id="3" creationId="{31368AA6-6EE6-FBA8-9E0E-1222FE92E1CC}"/>
          </ac:spMkLst>
        </pc:spChg>
        <pc:spChg chg="add mod">
          <ac:chgData name="Jacomine  Blokvoort | Fysio Fit Borne" userId="28b9ac95-fc0f-4233-90bd-fabdcf609757" providerId="ADAL" clId="{4043D6E6-BAF6-47BB-8E1F-69FF6E830AE2}" dt="2023-03-12T12:19:49.863" v="136" actId="164"/>
          <ac:spMkLst>
            <pc:docMk/>
            <pc:sldMk cId="3028275348" sldId="324"/>
            <ac:spMk id="5" creationId="{4E983F56-EE71-C50F-B29F-E526C994C3FE}"/>
          </ac:spMkLst>
        </pc:spChg>
        <pc:spChg chg="add mod">
          <ac:chgData name="Jacomine  Blokvoort | Fysio Fit Borne" userId="28b9ac95-fc0f-4233-90bd-fabdcf609757" providerId="ADAL" clId="{4043D6E6-BAF6-47BB-8E1F-69FF6E830AE2}" dt="2023-03-12T19:27:45.523" v="1901" actId="164"/>
          <ac:spMkLst>
            <pc:docMk/>
            <pc:sldMk cId="3028275348" sldId="324"/>
            <ac:spMk id="11" creationId="{6818128A-809D-02DF-CB72-D8D8513CF2C4}"/>
          </ac:spMkLst>
        </pc:spChg>
        <pc:grpChg chg="add mod">
          <ac:chgData name="Jacomine  Blokvoort | Fysio Fit Borne" userId="28b9ac95-fc0f-4233-90bd-fabdcf609757" providerId="ADAL" clId="{4043D6E6-BAF6-47BB-8E1F-69FF6E830AE2}" dt="2023-03-13T18:44:11.136" v="2033" actId="1076"/>
          <ac:grpSpMkLst>
            <pc:docMk/>
            <pc:sldMk cId="3028275348" sldId="324"/>
            <ac:grpSpMk id="6" creationId="{343D6500-2082-C416-2429-1A42674B0F91}"/>
          </ac:grpSpMkLst>
        </pc:grpChg>
        <pc:grpChg chg="del">
          <ac:chgData name="Jacomine  Blokvoort | Fysio Fit Borne" userId="28b9ac95-fc0f-4233-90bd-fabdcf609757" providerId="ADAL" clId="{4043D6E6-BAF6-47BB-8E1F-69FF6E830AE2}" dt="2023-03-12T12:19:35.051" v="129" actId="478"/>
          <ac:grpSpMkLst>
            <pc:docMk/>
            <pc:sldMk cId="3028275348" sldId="324"/>
            <ac:grpSpMk id="8" creationId="{D4DB52B1-53D9-2194-69C3-314B3B941F8D}"/>
          </ac:grpSpMkLst>
        </pc:grpChg>
        <pc:grpChg chg="add mod">
          <ac:chgData name="Jacomine  Blokvoort | Fysio Fit Borne" userId="28b9ac95-fc0f-4233-90bd-fabdcf609757" providerId="ADAL" clId="{4043D6E6-BAF6-47BB-8E1F-69FF6E830AE2}" dt="2023-03-13T18:44:05.401" v="2030" actId="1076"/>
          <ac:grpSpMkLst>
            <pc:docMk/>
            <pc:sldMk cId="3028275348" sldId="324"/>
            <ac:grpSpMk id="12" creationId="{D557D6DB-BE4B-9800-09FF-7153B1F5BC6D}"/>
          </ac:grpSpMkLst>
        </pc:grpChg>
        <pc:picChg chg="add mod">
          <ac:chgData name="Jacomine  Blokvoort | Fysio Fit Borne" userId="28b9ac95-fc0f-4233-90bd-fabdcf609757" providerId="ADAL" clId="{4043D6E6-BAF6-47BB-8E1F-69FF6E830AE2}" dt="2023-03-12T12:20:00.940" v="137"/>
          <ac:picMkLst>
            <pc:docMk/>
            <pc:sldMk cId="3028275348" sldId="324"/>
            <ac:picMk id="4" creationId="{C26A70DC-73C2-C805-62E7-053BA23FFD42}"/>
          </ac:picMkLst>
        </pc:picChg>
        <pc:picChg chg="add mod">
          <ac:chgData name="Jacomine  Blokvoort | Fysio Fit Borne" userId="28b9ac95-fc0f-4233-90bd-fabdcf609757" providerId="ADAL" clId="{4043D6E6-BAF6-47BB-8E1F-69FF6E830AE2}" dt="2023-03-12T19:27:45.523" v="1901" actId="164"/>
          <ac:picMkLst>
            <pc:docMk/>
            <pc:sldMk cId="3028275348" sldId="324"/>
            <ac:picMk id="10" creationId="{337584BB-6397-5E63-2BA5-2E93BAE7BF0E}"/>
          </ac:picMkLst>
        </pc:picChg>
      </pc:sldChg>
      <pc:sldChg chg="addSp delSp modSp new mod ord">
        <pc:chgData name="Jacomine  Blokvoort | Fysio Fit Borne" userId="28b9ac95-fc0f-4233-90bd-fabdcf609757" providerId="ADAL" clId="{4043D6E6-BAF6-47BB-8E1F-69FF6E830AE2}" dt="2023-03-15T09:13:14.581" v="2372" actId="688"/>
        <pc:sldMkLst>
          <pc:docMk/>
          <pc:sldMk cId="2230410818" sldId="325"/>
        </pc:sldMkLst>
        <pc:spChg chg="add mod">
          <ac:chgData name="Jacomine  Blokvoort | Fysio Fit Borne" userId="28b9ac95-fc0f-4233-90bd-fabdcf609757" providerId="ADAL" clId="{4043D6E6-BAF6-47BB-8E1F-69FF6E830AE2}" dt="2023-03-15T09:13:14.581" v="2372" actId="688"/>
          <ac:spMkLst>
            <pc:docMk/>
            <pc:sldMk cId="2230410818" sldId="325"/>
            <ac:spMk id="2" creationId="{53438CAE-3716-FAAC-C652-E78A55A85C0A}"/>
          </ac:spMkLst>
        </pc:spChg>
        <pc:spChg chg="del">
          <ac:chgData name="Jacomine  Blokvoort | Fysio Fit Borne" userId="28b9ac95-fc0f-4233-90bd-fabdcf609757" providerId="ADAL" clId="{4043D6E6-BAF6-47BB-8E1F-69FF6E830AE2}" dt="2023-03-12T12:22:29.221" v="146" actId="478"/>
          <ac:spMkLst>
            <pc:docMk/>
            <pc:sldMk cId="2230410818" sldId="325"/>
            <ac:spMk id="2" creationId="{78E20083-562C-EADF-4FEE-9F050E13BBAF}"/>
          </ac:spMkLst>
        </pc:spChg>
        <pc:spChg chg="add mod">
          <ac:chgData name="Jacomine  Blokvoort | Fysio Fit Borne" userId="28b9ac95-fc0f-4233-90bd-fabdcf609757" providerId="ADAL" clId="{4043D6E6-BAF6-47BB-8E1F-69FF6E830AE2}" dt="2023-03-12T12:38:48.041" v="236" actId="164"/>
          <ac:spMkLst>
            <pc:docMk/>
            <pc:sldMk cId="2230410818" sldId="325"/>
            <ac:spMk id="12" creationId="{A7DD8C94-BDEB-3773-5C8B-F0F4D1023580}"/>
          </ac:spMkLst>
        </pc:spChg>
        <pc:spChg chg="add mod">
          <ac:chgData name="Jacomine  Blokvoort | Fysio Fit Borne" userId="28b9ac95-fc0f-4233-90bd-fabdcf609757" providerId="ADAL" clId="{4043D6E6-BAF6-47BB-8E1F-69FF6E830AE2}" dt="2023-03-12T12:38:39.476" v="234" actId="164"/>
          <ac:spMkLst>
            <pc:docMk/>
            <pc:sldMk cId="2230410818" sldId="325"/>
            <ac:spMk id="13" creationId="{23F48AD0-4109-95F0-AB41-A8D2611B8269}"/>
          </ac:spMkLst>
        </pc:spChg>
        <pc:grpChg chg="add mod">
          <ac:chgData name="Jacomine  Blokvoort | Fysio Fit Borne" userId="28b9ac95-fc0f-4233-90bd-fabdcf609757" providerId="ADAL" clId="{4043D6E6-BAF6-47BB-8E1F-69FF6E830AE2}" dt="2023-03-12T13:30:06.155" v="1848" actId="14100"/>
          <ac:grpSpMkLst>
            <pc:docMk/>
            <pc:sldMk cId="2230410818" sldId="325"/>
            <ac:grpSpMk id="14" creationId="{0646A8E6-F533-187A-79D2-27782357FEE8}"/>
          </ac:grpSpMkLst>
        </pc:grpChg>
        <pc:grpChg chg="add mod">
          <ac:chgData name="Jacomine  Blokvoort | Fysio Fit Borne" userId="28b9ac95-fc0f-4233-90bd-fabdcf609757" providerId="ADAL" clId="{4043D6E6-BAF6-47BB-8E1F-69FF6E830AE2}" dt="2023-03-12T13:29:57.582" v="1845" actId="164"/>
          <ac:grpSpMkLst>
            <pc:docMk/>
            <pc:sldMk cId="2230410818" sldId="325"/>
            <ac:grpSpMk id="15" creationId="{92536F6B-A8C9-8EBF-D842-27067D49C8E6}"/>
          </ac:grpSpMkLst>
        </pc:grpChg>
        <pc:grpChg chg="add mod">
          <ac:chgData name="Jacomine  Blokvoort | Fysio Fit Borne" userId="28b9ac95-fc0f-4233-90bd-fabdcf609757" providerId="ADAL" clId="{4043D6E6-BAF6-47BB-8E1F-69FF6E830AE2}" dt="2023-03-12T13:30:02.083" v="1847" actId="14100"/>
          <ac:grpSpMkLst>
            <pc:docMk/>
            <pc:sldMk cId="2230410818" sldId="325"/>
            <ac:grpSpMk id="18" creationId="{2C1094E7-1E01-C9BA-7265-9E464704C724}"/>
          </ac:grpSpMkLst>
        </pc:grpChg>
        <pc:picChg chg="add mod ord modCrop">
          <ac:chgData name="Jacomine  Blokvoort | Fysio Fit Borne" userId="28b9ac95-fc0f-4233-90bd-fabdcf609757" providerId="ADAL" clId="{4043D6E6-BAF6-47BB-8E1F-69FF6E830AE2}" dt="2023-03-12T12:38:48.041" v="236" actId="164"/>
          <ac:picMkLst>
            <pc:docMk/>
            <pc:sldMk cId="2230410818" sldId="325"/>
            <ac:picMk id="4" creationId="{17E8F1D1-4391-544C-CD0E-4B11430458DE}"/>
          </ac:picMkLst>
        </pc:picChg>
        <pc:picChg chg="add mod modCrop">
          <ac:chgData name="Jacomine  Blokvoort | Fysio Fit Borne" userId="28b9ac95-fc0f-4233-90bd-fabdcf609757" providerId="ADAL" clId="{4043D6E6-BAF6-47BB-8E1F-69FF6E830AE2}" dt="2023-03-12T12:38:48.041" v="236" actId="164"/>
          <ac:picMkLst>
            <pc:docMk/>
            <pc:sldMk cId="2230410818" sldId="325"/>
            <ac:picMk id="6" creationId="{DB7EE831-31FD-8D3A-A87C-7268240C2582}"/>
          </ac:picMkLst>
        </pc:picChg>
        <pc:picChg chg="add mod modCrop">
          <ac:chgData name="Jacomine  Blokvoort | Fysio Fit Borne" userId="28b9ac95-fc0f-4233-90bd-fabdcf609757" providerId="ADAL" clId="{4043D6E6-BAF6-47BB-8E1F-69FF6E830AE2}" dt="2023-03-12T12:38:39.476" v="234" actId="164"/>
          <ac:picMkLst>
            <pc:docMk/>
            <pc:sldMk cId="2230410818" sldId="325"/>
            <ac:picMk id="8" creationId="{35B8B0E5-8F47-0900-1049-2B1800A1FA06}"/>
          </ac:picMkLst>
        </pc:picChg>
        <pc:picChg chg="add mod modCrop">
          <ac:chgData name="Jacomine  Blokvoort | Fysio Fit Borne" userId="28b9ac95-fc0f-4233-90bd-fabdcf609757" providerId="ADAL" clId="{4043D6E6-BAF6-47BB-8E1F-69FF6E830AE2}" dt="2023-03-12T12:38:39.476" v="234" actId="164"/>
          <ac:picMkLst>
            <pc:docMk/>
            <pc:sldMk cId="2230410818" sldId="325"/>
            <ac:picMk id="10" creationId="{D4A4269F-1E51-4681-6DAB-5FFDED60C5C3}"/>
          </ac:picMkLst>
        </pc:picChg>
        <pc:picChg chg="add mod ord modCrop">
          <ac:chgData name="Jacomine  Blokvoort | Fysio Fit Borne" userId="28b9ac95-fc0f-4233-90bd-fabdcf609757" providerId="ADAL" clId="{4043D6E6-BAF6-47BB-8E1F-69FF6E830AE2}" dt="2023-03-12T12:38:39.476" v="234" actId="164"/>
          <ac:picMkLst>
            <pc:docMk/>
            <pc:sldMk cId="2230410818" sldId="325"/>
            <ac:picMk id="11" creationId="{AEE632DE-64EF-C27A-FED4-D3043DD86391}"/>
          </ac:picMkLst>
        </pc:picChg>
        <pc:picChg chg="add mod ord modCrop">
          <ac:chgData name="Jacomine  Blokvoort | Fysio Fit Borne" userId="28b9ac95-fc0f-4233-90bd-fabdcf609757" providerId="ADAL" clId="{4043D6E6-BAF6-47BB-8E1F-69FF6E830AE2}" dt="2023-03-12T13:29:57.582" v="1845" actId="164"/>
          <ac:picMkLst>
            <pc:docMk/>
            <pc:sldMk cId="2230410818" sldId="325"/>
            <ac:picMk id="17" creationId="{7BE14FBC-ED95-E5FB-C463-52FE279DD97F}"/>
          </ac:picMkLst>
        </pc:picChg>
      </pc:sldChg>
      <pc:sldChg chg="addSp delSp modSp add mod ord">
        <pc:chgData name="Jacomine  Blokvoort | Fysio Fit Borne" userId="28b9ac95-fc0f-4233-90bd-fabdcf609757" providerId="ADAL" clId="{4043D6E6-BAF6-47BB-8E1F-69FF6E830AE2}" dt="2023-03-13T18:51:36.898" v="2045" actId="20577"/>
        <pc:sldMkLst>
          <pc:docMk/>
          <pc:sldMk cId="2212927901" sldId="326"/>
        </pc:sldMkLst>
        <pc:spChg chg="mod">
          <ac:chgData name="Jacomine  Blokvoort | Fysio Fit Borne" userId="28b9ac95-fc0f-4233-90bd-fabdcf609757" providerId="ADAL" clId="{4043D6E6-BAF6-47BB-8E1F-69FF6E830AE2}" dt="2023-03-12T12:53:54.338" v="417" actId="20577"/>
          <ac:spMkLst>
            <pc:docMk/>
            <pc:sldMk cId="2212927901" sldId="326"/>
            <ac:spMk id="2" creationId="{0C28D7C1-3626-0087-6F3E-AE0E2AE019F4}"/>
          </ac:spMkLst>
        </pc:spChg>
        <pc:spChg chg="mod">
          <ac:chgData name="Jacomine  Blokvoort | Fysio Fit Borne" userId="28b9ac95-fc0f-4233-90bd-fabdcf609757" providerId="ADAL" clId="{4043D6E6-BAF6-47BB-8E1F-69FF6E830AE2}" dt="2023-03-13T18:51:36.898" v="2045" actId="20577"/>
          <ac:spMkLst>
            <pc:docMk/>
            <pc:sldMk cId="2212927901" sldId="326"/>
            <ac:spMk id="3" creationId="{20C25E83-AE1A-116D-BF16-B69B77562EE1}"/>
          </ac:spMkLst>
        </pc:spChg>
        <pc:spChg chg="add del mod">
          <ac:chgData name="Jacomine  Blokvoort | Fysio Fit Borne" userId="28b9ac95-fc0f-4233-90bd-fabdcf609757" providerId="ADAL" clId="{4043D6E6-BAF6-47BB-8E1F-69FF6E830AE2}" dt="2023-03-12T13:12:26.728" v="1822" actId="478"/>
          <ac:spMkLst>
            <pc:docMk/>
            <pc:sldMk cId="2212927901" sldId="326"/>
            <ac:spMk id="5" creationId="{228D3C09-BCB3-2C54-E1EE-6636DA8BD912}"/>
          </ac:spMkLst>
        </pc:spChg>
      </pc:sldChg>
      <pc:sldChg chg="add">
        <pc:chgData name="Jacomine  Blokvoort | Fysio Fit Borne" userId="28b9ac95-fc0f-4233-90bd-fabdcf609757" providerId="ADAL" clId="{4043D6E6-BAF6-47BB-8E1F-69FF6E830AE2}" dt="2023-03-13T19:09:29.613" v="2234" actId="2890"/>
        <pc:sldMkLst>
          <pc:docMk/>
          <pc:sldMk cId="2353858507" sldId="327"/>
        </pc:sldMkLst>
      </pc:sldChg>
    </pc:docChg>
  </pc:docChgLst>
  <pc:docChgLst>
    <pc:chgData name="Jacomine  Blokvoort | Fysio Fit Borne" userId="28b9ac95-fc0f-4233-90bd-fabdcf609757" providerId="ADAL" clId="{E154BB66-C282-4957-B8DD-2BBF35C6DD53}"/>
    <pc:docChg chg="custSel addSld delSld modSld">
      <pc:chgData name="Jacomine  Blokvoort | Fysio Fit Borne" userId="28b9ac95-fc0f-4233-90bd-fabdcf609757" providerId="ADAL" clId="{E154BB66-C282-4957-B8DD-2BBF35C6DD53}" dt="2023-03-10T12:34:19.294" v="554" actId="2696"/>
      <pc:docMkLst>
        <pc:docMk/>
      </pc:docMkLst>
      <pc:sldChg chg="modSp mod">
        <pc:chgData name="Jacomine  Blokvoort | Fysio Fit Borne" userId="28b9ac95-fc0f-4233-90bd-fabdcf609757" providerId="ADAL" clId="{E154BB66-C282-4957-B8DD-2BBF35C6DD53}" dt="2023-03-10T12:19:03.312" v="6" actId="20577"/>
        <pc:sldMkLst>
          <pc:docMk/>
          <pc:sldMk cId="0" sldId="262"/>
        </pc:sldMkLst>
        <pc:spChg chg="mod">
          <ac:chgData name="Jacomine  Blokvoort | Fysio Fit Borne" userId="28b9ac95-fc0f-4233-90bd-fabdcf609757" providerId="ADAL" clId="{E154BB66-C282-4957-B8DD-2BBF35C6DD53}" dt="2023-03-10T12:19:03.312" v="6" actId="20577"/>
          <ac:spMkLst>
            <pc:docMk/>
            <pc:sldMk cId="0" sldId="262"/>
            <ac:spMk id="114" creationId="{00000000-0000-0000-0000-000000000000}"/>
          </ac:spMkLst>
        </pc:spChg>
        <pc:spChg chg="mod">
          <ac:chgData name="Jacomine  Blokvoort | Fysio Fit Borne" userId="28b9ac95-fc0f-4233-90bd-fabdcf609757" providerId="ADAL" clId="{E154BB66-C282-4957-B8DD-2BBF35C6DD53}" dt="2023-03-10T12:18:51.479" v="4" actId="255"/>
          <ac:spMkLst>
            <pc:docMk/>
            <pc:sldMk cId="0" sldId="262"/>
            <ac:spMk id="115" creationId="{00000000-0000-0000-0000-000000000000}"/>
          </ac:spMkLst>
        </pc:spChg>
      </pc:sldChg>
      <pc:sldChg chg="modSp mod modShow">
        <pc:chgData name="Jacomine  Blokvoort | Fysio Fit Borne" userId="28b9ac95-fc0f-4233-90bd-fabdcf609757" providerId="ADAL" clId="{E154BB66-C282-4957-B8DD-2BBF35C6DD53}" dt="2023-03-10T12:31:35.302" v="322" actId="729"/>
        <pc:sldMkLst>
          <pc:docMk/>
          <pc:sldMk cId="2241574436" sldId="302"/>
        </pc:sldMkLst>
        <pc:spChg chg="mod">
          <ac:chgData name="Jacomine  Blokvoort | Fysio Fit Borne" userId="28b9ac95-fc0f-4233-90bd-fabdcf609757" providerId="ADAL" clId="{E154BB66-C282-4957-B8DD-2BBF35C6DD53}" dt="2023-03-10T12:23:39.901" v="23" actId="20577"/>
          <ac:spMkLst>
            <pc:docMk/>
            <pc:sldMk cId="2241574436" sldId="302"/>
            <ac:spMk id="3" creationId="{84FAD53F-E359-C348-D1AF-294854B2C302}"/>
          </ac:spMkLst>
        </pc:spChg>
      </pc:sldChg>
      <pc:sldChg chg="modSp mod">
        <pc:chgData name="Jacomine  Blokvoort | Fysio Fit Borne" userId="28b9ac95-fc0f-4233-90bd-fabdcf609757" providerId="ADAL" clId="{E154BB66-C282-4957-B8DD-2BBF35C6DD53}" dt="2023-03-10T12:18:09.141" v="3" actId="12"/>
        <pc:sldMkLst>
          <pc:docMk/>
          <pc:sldMk cId="1088008657" sldId="305"/>
        </pc:sldMkLst>
        <pc:spChg chg="mod">
          <ac:chgData name="Jacomine  Blokvoort | Fysio Fit Borne" userId="28b9ac95-fc0f-4233-90bd-fabdcf609757" providerId="ADAL" clId="{E154BB66-C282-4957-B8DD-2BBF35C6DD53}" dt="2023-03-10T12:18:09.141" v="3" actId="12"/>
          <ac:spMkLst>
            <pc:docMk/>
            <pc:sldMk cId="1088008657" sldId="305"/>
            <ac:spMk id="5" creationId="{BC22ED87-D4DD-42D4-9AC8-5F205AFAB93B}"/>
          </ac:spMkLst>
        </pc:spChg>
      </pc:sldChg>
      <pc:sldChg chg="modSp mod">
        <pc:chgData name="Jacomine  Blokvoort | Fysio Fit Borne" userId="28b9ac95-fc0f-4233-90bd-fabdcf609757" providerId="ADAL" clId="{E154BB66-C282-4957-B8DD-2BBF35C6DD53}" dt="2023-03-10T12:22:30.640" v="15" actId="1076"/>
        <pc:sldMkLst>
          <pc:docMk/>
          <pc:sldMk cId="3263750252" sldId="307"/>
        </pc:sldMkLst>
        <pc:spChg chg="mod">
          <ac:chgData name="Jacomine  Blokvoort | Fysio Fit Borne" userId="28b9ac95-fc0f-4233-90bd-fabdcf609757" providerId="ADAL" clId="{E154BB66-C282-4957-B8DD-2BBF35C6DD53}" dt="2023-03-10T12:22:22.587" v="13" actId="1076"/>
          <ac:spMkLst>
            <pc:docMk/>
            <pc:sldMk cId="3263750252" sldId="307"/>
            <ac:spMk id="3" creationId="{47947352-6D45-5D4F-E2BC-3FD1F38EB93A}"/>
          </ac:spMkLst>
        </pc:spChg>
        <pc:spChg chg="mod">
          <ac:chgData name="Jacomine  Blokvoort | Fysio Fit Borne" userId="28b9ac95-fc0f-4233-90bd-fabdcf609757" providerId="ADAL" clId="{E154BB66-C282-4957-B8DD-2BBF35C6DD53}" dt="2023-03-10T12:22:30.640" v="15" actId="1076"/>
          <ac:spMkLst>
            <pc:docMk/>
            <pc:sldMk cId="3263750252" sldId="307"/>
            <ac:spMk id="5" creationId="{58AB8002-1562-E9E8-E5AC-3ED1893D2470}"/>
          </ac:spMkLst>
        </pc:spChg>
      </pc:sldChg>
      <pc:sldChg chg="modSp mod">
        <pc:chgData name="Jacomine  Blokvoort | Fysio Fit Borne" userId="28b9ac95-fc0f-4233-90bd-fabdcf609757" providerId="ADAL" clId="{E154BB66-C282-4957-B8DD-2BBF35C6DD53}" dt="2023-03-10T12:19:27.313" v="8" actId="255"/>
        <pc:sldMkLst>
          <pc:docMk/>
          <pc:sldMk cId="520600665" sldId="309"/>
        </pc:sldMkLst>
        <pc:spChg chg="mod">
          <ac:chgData name="Jacomine  Blokvoort | Fysio Fit Borne" userId="28b9ac95-fc0f-4233-90bd-fabdcf609757" providerId="ADAL" clId="{E154BB66-C282-4957-B8DD-2BBF35C6DD53}" dt="2023-03-10T12:19:23.661" v="7" actId="255"/>
          <ac:spMkLst>
            <pc:docMk/>
            <pc:sldMk cId="520600665" sldId="309"/>
            <ac:spMk id="134" creationId="{00000000-0000-0000-0000-000000000000}"/>
          </ac:spMkLst>
        </pc:spChg>
        <pc:spChg chg="mod">
          <ac:chgData name="Jacomine  Blokvoort | Fysio Fit Borne" userId="28b9ac95-fc0f-4233-90bd-fabdcf609757" providerId="ADAL" clId="{E154BB66-C282-4957-B8DD-2BBF35C6DD53}" dt="2023-03-10T12:19:27.313" v="8" actId="255"/>
          <ac:spMkLst>
            <pc:docMk/>
            <pc:sldMk cId="520600665" sldId="309"/>
            <ac:spMk id="136" creationId="{00000000-0000-0000-0000-000000000000}"/>
          </ac:spMkLst>
        </pc:spChg>
      </pc:sldChg>
      <pc:sldChg chg="modSp mod">
        <pc:chgData name="Jacomine  Blokvoort | Fysio Fit Borne" userId="28b9ac95-fc0f-4233-90bd-fabdcf609757" providerId="ADAL" clId="{E154BB66-C282-4957-B8DD-2BBF35C6DD53}" dt="2023-03-10T12:19:38.751" v="10" actId="255"/>
        <pc:sldMkLst>
          <pc:docMk/>
          <pc:sldMk cId="2054084395" sldId="310"/>
        </pc:sldMkLst>
        <pc:spChg chg="mod">
          <ac:chgData name="Jacomine  Blokvoort | Fysio Fit Borne" userId="28b9ac95-fc0f-4233-90bd-fabdcf609757" providerId="ADAL" clId="{E154BB66-C282-4957-B8DD-2BBF35C6DD53}" dt="2023-03-10T12:19:34.058" v="9" actId="255"/>
          <ac:spMkLst>
            <pc:docMk/>
            <pc:sldMk cId="2054084395" sldId="310"/>
            <ac:spMk id="134" creationId="{00000000-0000-0000-0000-000000000000}"/>
          </ac:spMkLst>
        </pc:spChg>
        <pc:spChg chg="mod">
          <ac:chgData name="Jacomine  Blokvoort | Fysio Fit Borne" userId="28b9ac95-fc0f-4233-90bd-fabdcf609757" providerId="ADAL" clId="{E154BB66-C282-4957-B8DD-2BBF35C6DD53}" dt="2023-03-10T12:19:38.751" v="10" actId="255"/>
          <ac:spMkLst>
            <pc:docMk/>
            <pc:sldMk cId="2054084395" sldId="310"/>
            <ac:spMk id="136" creationId="{00000000-0000-0000-0000-000000000000}"/>
          </ac:spMkLst>
        </pc:spChg>
      </pc:sldChg>
      <pc:sldChg chg="modSp mod">
        <pc:chgData name="Jacomine  Blokvoort | Fysio Fit Borne" userId="28b9ac95-fc0f-4233-90bd-fabdcf609757" providerId="ADAL" clId="{E154BB66-C282-4957-B8DD-2BBF35C6DD53}" dt="2023-03-10T12:22:43.486" v="17" actId="14734"/>
        <pc:sldMkLst>
          <pc:docMk/>
          <pc:sldMk cId="582890244" sldId="313"/>
        </pc:sldMkLst>
        <pc:graphicFrameChg chg="modGraphic">
          <ac:chgData name="Jacomine  Blokvoort | Fysio Fit Borne" userId="28b9ac95-fc0f-4233-90bd-fabdcf609757" providerId="ADAL" clId="{E154BB66-C282-4957-B8DD-2BBF35C6DD53}" dt="2023-03-10T12:22:43.486" v="17" actId="14734"/>
          <ac:graphicFrameMkLst>
            <pc:docMk/>
            <pc:sldMk cId="582890244" sldId="313"/>
            <ac:graphicFrameMk id="4" creationId="{987E6DC2-3F0C-CC35-7418-2F1E54696269}"/>
          </ac:graphicFrameMkLst>
        </pc:graphicFrameChg>
      </pc:sldChg>
      <pc:sldChg chg="modSp mod">
        <pc:chgData name="Jacomine  Blokvoort | Fysio Fit Borne" userId="28b9ac95-fc0f-4233-90bd-fabdcf609757" providerId="ADAL" clId="{E154BB66-C282-4957-B8DD-2BBF35C6DD53}" dt="2023-03-10T12:23:55.321" v="25" actId="20577"/>
        <pc:sldMkLst>
          <pc:docMk/>
          <pc:sldMk cId="1187259958" sldId="315"/>
        </pc:sldMkLst>
        <pc:spChg chg="mod">
          <ac:chgData name="Jacomine  Blokvoort | Fysio Fit Borne" userId="28b9ac95-fc0f-4233-90bd-fabdcf609757" providerId="ADAL" clId="{E154BB66-C282-4957-B8DD-2BBF35C6DD53}" dt="2023-03-10T12:23:55.321" v="25" actId="20577"/>
          <ac:spMkLst>
            <pc:docMk/>
            <pc:sldMk cId="1187259958" sldId="315"/>
            <ac:spMk id="3" creationId="{43D95A9E-9ABA-65F0-76C1-96FB3DCDB52A}"/>
          </ac:spMkLst>
        </pc:spChg>
      </pc:sldChg>
      <pc:sldChg chg="modSp mod">
        <pc:chgData name="Jacomine  Blokvoort | Fysio Fit Borne" userId="28b9ac95-fc0f-4233-90bd-fabdcf609757" providerId="ADAL" clId="{E154BB66-C282-4957-B8DD-2BBF35C6DD53}" dt="2023-03-10T12:24:29.520" v="26" actId="255"/>
        <pc:sldMkLst>
          <pc:docMk/>
          <pc:sldMk cId="3032341597" sldId="316"/>
        </pc:sldMkLst>
        <pc:spChg chg="mod">
          <ac:chgData name="Jacomine  Blokvoort | Fysio Fit Borne" userId="28b9ac95-fc0f-4233-90bd-fabdcf609757" providerId="ADAL" clId="{E154BB66-C282-4957-B8DD-2BBF35C6DD53}" dt="2023-03-10T12:24:29.520" v="26" actId="255"/>
          <ac:spMkLst>
            <pc:docMk/>
            <pc:sldMk cId="3032341597" sldId="316"/>
            <ac:spMk id="3" creationId="{20C25E83-AE1A-116D-BF16-B69B77562EE1}"/>
          </ac:spMkLst>
        </pc:spChg>
      </pc:sldChg>
      <pc:sldChg chg="modSp mod">
        <pc:chgData name="Jacomine  Blokvoort | Fysio Fit Borne" userId="28b9ac95-fc0f-4233-90bd-fabdcf609757" providerId="ADAL" clId="{E154BB66-C282-4957-B8DD-2BBF35C6DD53}" dt="2023-03-10T12:17:25.035" v="0" actId="255"/>
        <pc:sldMkLst>
          <pc:docMk/>
          <pc:sldMk cId="680732146" sldId="319"/>
        </pc:sldMkLst>
        <pc:spChg chg="mod">
          <ac:chgData name="Jacomine  Blokvoort | Fysio Fit Borne" userId="28b9ac95-fc0f-4233-90bd-fabdcf609757" providerId="ADAL" clId="{E154BB66-C282-4957-B8DD-2BBF35C6DD53}" dt="2023-03-10T12:17:25.035" v="0" actId="255"/>
          <ac:spMkLst>
            <pc:docMk/>
            <pc:sldMk cId="680732146" sldId="319"/>
            <ac:spMk id="3" creationId="{47947352-6D45-5D4F-E2BC-3FD1F38EB93A}"/>
          </ac:spMkLst>
        </pc:spChg>
      </pc:sldChg>
      <pc:sldChg chg="delSp modSp add del mod">
        <pc:chgData name="Jacomine  Blokvoort | Fysio Fit Borne" userId="28b9ac95-fc0f-4233-90bd-fabdcf609757" providerId="ADAL" clId="{E154BB66-C282-4957-B8DD-2BBF35C6DD53}" dt="2023-03-10T12:34:19.294" v="554" actId="2696"/>
        <pc:sldMkLst>
          <pc:docMk/>
          <pc:sldMk cId="1013911068" sldId="321"/>
        </pc:sldMkLst>
        <pc:spChg chg="mod">
          <ac:chgData name="Jacomine  Blokvoort | Fysio Fit Borne" userId="28b9ac95-fc0f-4233-90bd-fabdcf609757" providerId="ADAL" clId="{E154BB66-C282-4957-B8DD-2BBF35C6DD53}" dt="2023-03-10T12:34:16.561" v="553" actId="1076"/>
          <ac:spMkLst>
            <pc:docMk/>
            <pc:sldMk cId="1013911068" sldId="321"/>
            <ac:spMk id="3" creationId="{656EBDE2-F69F-95B4-3C43-32D9468C827E}"/>
          </ac:spMkLst>
        </pc:spChg>
        <pc:spChg chg="del">
          <ac:chgData name="Jacomine  Blokvoort | Fysio Fit Borne" userId="28b9ac95-fc0f-4233-90bd-fabdcf609757" providerId="ADAL" clId="{E154BB66-C282-4957-B8DD-2BBF35C6DD53}" dt="2023-03-10T12:26:22.881" v="29" actId="478"/>
          <ac:spMkLst>
            <pc:docMk/>
            <pc:sldMk cId="1013911068" sldId="321"/>
            <ac:spMk id="6" creationId="{41DC0BF3-4BE0-0568-3151-9E523C8D047B}"/>
          </ac:spMkLst>
        </pc:spChg>
        <pc:picChg chg="del">
          <ac:chgData name="Jacomine  Blokvoort | Fysio Fit Borne" userId="28b9ac95-fc0f-4233-90bd-fabdcf609757" providerId="ADAL" clId="{E154BB66-C282-4957-B8DD-2BBF35C6DD53}" dt="2023-03-10T12:26:20.559" v="28" actId="478"/>
          <ac:picMkLst>
            <pc:docMk/>
            <pc:sldMk cId="1013911068" sldId="321"/>
            <ac:picMk id="5" creationId="{D8522662-1245-B75F-E7EF-ADA4A7AAAEC6}"/>
          </ac:picMkLst>
        </pc:picChg>
      </pc:sldChg>
      <pc:sldChg chg="modSp add del mod">
        <pc:chgData name="Jacomine  Blokvoort | Fysio Fit Borne" userId="28b9ac95-fc0f-4233-90bd-fabdcf609757" providerId="ADAL" clId="{E154BB66-C282-4957-B8DD-2BBF35C6DD53}" dt="2023-03-10T12:32:56.627" v="426" actId="2696"/>
        <pc:sldMkLst>
          <pc:docMk/>
          <pc:sldMk cId="2095461730" sldId="322"/>
        </pc:sldMkLst>
        <pc:spChg chg="mod">
          <ac:chgData name="Jacomine  Blokvoort | Fysio Fit Borne" userId="28b9ac95-fc0f-4233-90bd-fabdcf609757" providerId="ADAL" clId="{E154BB66-C282-4957-B8DD-2BBF35C6DD53}" dt="2023-03-10T12:32:28.096" v="331" actId="20577"/>
          <ac:spMkLst>
            <pc:docMk/>
            <pc:sldMk cId="2095461730" sldId="322"/>
            <ac:spMk id="2" creationId="{0C28D7C1-3626-0087-6F3E-AE0E2AE019F4}"/>
          </ac:spMkLst>
        </pc:spChg>
        <pc:spChg chg="mod">
          <ac:chgData name="Jacomine  Blokvoort | Fysio Fit Borne" userId="28b9ac95-fc0f-4233-90bd-fabdcf609757" providerId="ADAL" clId="{E154BB66-C282-4957-B8DD-2BBF35C6DD53}" dt="2023-03-10T12:32:53.750" v="425" actId="20577"/>
          <ac:spMkLst>
            <pc:docMk/>
            <pc:sldMk cId="2095461730" sldId="322"/>
            <ac:spMk id="3" creationId="{20C25E83-AE1A-116D-BF16-B69B77562EE1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B275EF3-5703-4945-ACE7-0FE6A204F770}" type="datetimeFigureOut">
              <a:rPr lang="nl-NL" smtClean="0"/>
              <a:t>15-3-2023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DBB2D2-BC20-42D8-B94D-9AA10785BD6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049652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" name="Google Shape;55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2618617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6829002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g35ed75ccf_0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1" name="Google Shape;361;g35ed75ccf_0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35ed75ccf_0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Google Shape;112;g35ed75ccf_0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35f391192_0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g35f391192_0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599211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35f391192_0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g35f391192_0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748624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35f391192_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" name="Google Shape;93;g35f391192_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142972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35f391192_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" name="Google Shape;93;g35f391192_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7035976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25690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>
  <p:cSld name="Title"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Rechte verbindingslijn 2">
            <a:extLst>
              <a:ext uri="{FF2B5EF4-FFF2-40B4-BE49-F238E27FC236}">
                <a16:creationId xmlns:a16="http://schemas.microsoft.com/office/drawing/2014/main" id="{996AE488-4DBB-E74A-A3D4-9D91F26A42E9}"/>
              </a:ext>
            </a:extLst>
          </p:cNvPr>
          <p:cNvCxnSpPr/>
          <p:nvPr/>
        </p:nvCxnSpPr>
        <p:spPr>
          <a:xfrm>
            <a:off x="530087" y="4249531"/>
            <a:ext cx="0" cy="2608469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Ovaal 3">
            <a:extLst>
              <a:ext uri="{FF2B5EF4-FFF2-40B4-BE49-F238E27FC236}">
                <a16:creationId xmlns:a16="http://schemas.microsoft.com/office/drawing/2014/main" id="{D8684015-7E90-8348-8EA9-592738189AD6}"/>
              </a:ext>
            </a:extLst>
          </p:cNvPr>
          <p:cNvSpPr/>
          <p:nvPr/>
        </p:nvSpPr>
        <p:spPr>
          <a:xfrm>
            <a:off x="419203" y="4117009"/>
            <a:ext cx="221768" cy="221768"/>
          </a:xfrm>
          <a:prstGeom prst="ellipse">
            <a:avLst/>
          </a:prstGeom>
          <a:solidFill>
            <a:schemeClr val="tx2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4C233E78-018B-4E42-9998-6658E73875AB}"/>
              </a:ext>
            </a:extLst>
          </p:cNvPr>
          <p:cNvSpPr>
            <a:spLocks noGrp="1"/>
          </p:cNvSpPr>
          <p:nvPr>
            <p:ph type="sldNum" idx="10"/>
          </p:nvPr>
        </p:nvSpPr>
        <p:spPr>
          <a:xfrm>
            <a:off x="11472533" y="6120400"/>
            <a:ext cx="719600" cy="737600"/>
          </a:xfrm>
          <a:prstGeom prst="rect">
            <a:avLst/>
          </a:prstGeom>
        </p:spPr>
        <p:txBody>
          <a:bodyPr/>
          <a:lstStyle/>
          <a:p>
            <a:fld id="{37401524-DAA3-4A58-BBD7-4FC80F101C58}" type="slidenum">
              <a:rPr lang="nl-NL" smtClean="0"/>
              <a:t>‹nr.›</a:t>
            </a:fld>
            <a:endParaRPr lang="nl-NL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BEC9B8E3-A77E-1446-86E6-5067A0B4FD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41862"/>
            <a:ext cx="10515600" cy="132503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B3CB9E7A-6C12-5245-BD57-5CD8D08010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32579" y="5947933"/>
            <a:ext cx="3129573" cy="737600"/>
          </a:xfrm>
          <a:prstGeom prst="rect">
            <a:avLst/>
          </a:prstGeom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0C6DB468-C6DB-0442-AB63-7891A9A72205}"/>
              </a:ext>
            </a:extLst>
          </p:cNvPr>
          <p:cNvSpPr txBox="1"/>
          <p:nvPr/>
        </p:nvSpPr>
        <p:spPr>
          <a:xfrm>
            <a:off x="9788984" y="5808465"/>
            <a:ext cx="2147115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133" b="1" i="0" strike="noStrike" cap="none" baseline="0" dirty="0">
                <a:solidFill>
                  <a:srgbClr val="46555C"/>
                </a:solidFill>
                <a:latin typeface="+mj-lt"/>
              </a:rPr>
              <a:t>Aangesloten bij</a:t>
            </a:r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476FA013-C875-30DA-BECF-1B23667B6D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0001" y="240000"/>
            <a:ext cx="5191223" cy="132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2125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preserve="1">
  <p:cSld name="1_Title">
    <p:bg>
      <p:bgPr>
        <a:solidFill>
          <a:schemeClr val="accent4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Rechte verbindingslijn 2">
            <a:extLst>
              <a:ext uri="{FF2B5EF4-FFF2-40B4-BE49-F238E27FC236}">
                <a16:creationId xmlns:a16="http://schemas.microsoft.com/office/drawing/2014/main" id="{996AE488-4DBB-E74A-A3D4-9D91F26A42E9}"/>
              </a:ext>
            </a:extLst>
          </p:cNvPr>
          <p:cNvCxnSpPr/>
          <p:nvPr/>
        </p:nvCxnSpPr>
        <p:spPr>
          <a:xfrm>
            <a:off x="530087" y="4249531"/>
            <a:ext cx="0" cy="260846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Ovaal 3">
            <a:extLst>
              <a:ext uri="{FF2B5EF4-FFF2-40B4-BE49-F238E27FC236}">
                <a16:creationId xmlns:a16="http://schemas.microsoft.com/office/drawing/2014/main" id="{D8684015-7E90-8348-8EA9-592738189AD6}"/>
              </a:ext>
            </a:extLst>
          </p:cNvPr>
          <p:cNvSpPr/>
          <p:nvPr/>
        </p:nvSpPr>
        <p:spPr>
          <a:xfrm>
            <a:off x="419203" y="4117009"/>
            <a:ext cx="221768" cy="221768"/>
          </a:xfrm>
          <a:prstGeom prst="ellipse">
            <a:avLst/>
          </a:prstGeom>
          <a:solidFill>
            <a:schemeClr val="accent4"/>
          </a:solidFill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4C233E78-018B-4E42-9998-6658E73875AB}"/>
              </a:ext>
            </a:extLst>
          </p:cNvPr>
          <p:cNvSpPr>
            <a:spLocks noGrp="1"/>
          </p:cNvSpPr>
          <p:nvPr>
            <p:ph type="sldNum" idx="10"/>
          </p:nvPr>
        </p:nvSpPr>
        <p:spPr>
          <a:xfrm>
            <a:off x="11472533" y="6120400"/>
            <a:ext cx="719600" cy="737600"/>
          </a:xfrm>
          <a:prstGeom prst="rect">
            <a:avLst/>
          </a:prstGeom>
        </p:spPr>
        <p:txBody>
          <a:bodyPr/>
          <a:lstStyle/>
          <a:p>
            <a:fld id="{00000000-1234-1234-1234-123412341234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BEC9B8E3-A77E-1446-86E6-5067A0B4FD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41862"/>
            <a:ext cx="10515600" cy="1325033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6454FCAE-7E20-C347-B9A4-6ACF50AEB64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0000"/>
          </a:blip>
          <a:srcRect/>
          <a:stretch/>
        </p:blipFill>
        <p:spPr>
          <a:xfrm rot="12775704">
            <a:off x="8588605" y="3463925"/>
            <a:ext cx="4374367" cy="5546952"/>
          </a:xfrm>
          <a:prstGeom prst="rect">
            <a:avLst/>
          </a:prstGeom>
        </p:spPr>
      </p:pic>
      <p:cxnSp>
        <p:nvCxnSpPr>
          <p:cNvPr id="9" name="Rechte verbindingslijn 8">
            <a:extLst>
              <a:ext uri="{FF2B5EF4-FFF2-40B4-BE49-F238E27FC236}">
                <a16:creationId xmlns:a16="http://schemas.microsoft.com/office/drawing/2014/main" id="{548B71A0-FD14-57CB-E794-0E5D8CEAA81E}"/>
              </a:ext>
            </a:extLst>
          </p:cNvPr>
          <p:cNvCxnSpPr>
            <a:cxnSpLocks/>
          </p:cNvCxnSpPr>
          <p:nvPr/>
        </p:nvCxnSpPr>
        <p:spPr>
          <a:xfrm>
            <a:off x="11555621" y="6503992"/>
            <a:ext cx="0" cy="354008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al 11">
            <a:extLst>
              <a:ext uri="{FF2B5EF4-FFF2-40B4-BE49-F238E27FC236}">
                <a16:creationId xmlns:a16="http://schemas.microsoft.com/office/drawing/2014/main" id="{841F15CA-1481-C907-ED2F-1E7E6920A17A}"/>
              </a:ext>
            </a:extLst>
          </p:cNvPr>
          <p:cNvSpPr/>
          <p:nvPr/>
        </p:nvSpPr>
        <p:spPr>
          <a:xfrm rot="5400000">
            <a:off x="11489366" y="6437737"/>
            <a:ext cx="132511" cy="132511"/>
          </a:xfrm>
          <a:prstGeom prst="ellipse">
            <a:avLst/>
          </a:prstGeom>
          <a:solidFill>
            <a:srgbClr val="22AD36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A7509A50-2EA0-5346-731F-4F6C0EFACD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000" y="240000"/>
            <a:ext cx="2746673" cy="7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49932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>
  <p:cSld name="Title + 1 column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5"/>
          <p:cNvSpPr txBox="1">
            <a:spLocks noGrp="1"/>
          </p:cNvSpPr>
          <p:nvPr>
            <p:ph type="title"/>
          </p:nvPr>
        </p:nvSpPr>
        <p:spPr>
          <a:xfrm>
            <a:off x="1229333" y="1189033"/>
            <a:ext cx="9154800" cy="114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9pPr>
          </a:lstStyle>
          <a:p>
            <a:r>
              <a:rPr lang="nl-NL"/>
              <a:t>Klik om stijl te bewerken</a:t>
            </a:r>
            <a:endParaRPr dirty="0"/>
          </a:p>
        </p:txBody>
      </p:sp>
      <p:sp>
        <p:nvSpPr>
          <p:cNvPr id="24" name="Google Shape;24;p5"/>
          <p:cNvSpPr txBox="1">
            <a:spLocks noGrp="1"/>
          </p:cNvSpPr>
          <p:nvPr>
            <p:ph type="body" idx="1"/>
          </p:nvPr>
        </p:nvSpPr>
        <p:spPr>
          <a:xfrm>
            <a:off x="1229333" y="2514601"/>
            <a:ext cx="9154800" cy="315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800"/>
              </a:spcBef>
              <a:spcAft>
                <a:spcPts val="0"/>
              </a:spcAft>
              <a:buClr>
                <a:schemeClr val="accent6"/>
              </a:buClr>
              <a:buSzPct val="80000"/>
              <a:buChar char="●"/>
              <a:defRPr>
                <a:solidFill>
                  <a:schemeClr val="accent2"/>
                </a:solidFill>
              </a:defRPr>
            </a:lvl1pPr>
            <a:lvl2pPr marL="1219170" lvl="1" indent="-457189">
              <a:spcBef>
                <a:spcPts val="0"/>
              </a:spcBef>
              <a:spcAft>
                <a:spcPts val="0"/>
              </a:spcAft>
              <a:buClr>
                <a:srgbClr val="FFB600"/>
              </a:buClr>
              <a:buSzPts val="1800"/>
              <a:buChar char="○"/>
              <a:defRPr/>
            </a:lvl2pPr>
            <a:lvl3pPr marL="1828754" lvl="2" indent="-457189">
              <a:spcBef>
                <a:spcPts val="0"/>
              </a:spcBef>
              <a:spcAft>
                <a:spcPts val="0"/>
              </a:spcAft>
              <a:buClr>
                <a:srgbClr val="FFB600"/>
              </a:buClr>
              <a:buSzPts val="1800"/>
              <a:buChar char="■"/>
              <a:defRPr/>
            </a:lvl3pPr>
            <a:lvl4pPr marL="2438339" lvl="3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3047924" lvl="4" indent="-457189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3657509" lvl="5" indent="-457189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4267093" lvl="6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4876678" lvl="7" indent="-457189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5486263" lvl="8" indent="-457189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5" name="Google Shape;25;p5"/>
          <p:cNvSpPr txBox="1">
            <a:spLocks noGrp="1"/>
          </p:cNvSpPr>
          <p:nvPr>
            <p:ph type="sldNum" idx="12"/>
          </p:nvPr>
        </p:nvSpPr>
        <p:spPr>
          <a:xfrm>
            <a:off x="11472533" y="6120400"/>
            <a:ext cx="719600" cy="7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bg2"/>
                </a:solidFill>
              </a:defRPr>
            </a:lvl1pPr>
            <a:lvl2pPr lvl="1">
              <a:buNone/>
              <a:defRPr>
                <a:solidFill>
                  <a:srgbClr val="FFB600"/>
                </a:solidFill>
              </a:defRPr>
            </a:lvl2pPr>
            <a:lvl3pPr lvl="2">
              <a:buNone/>
              <a:defRPr>
                <a:solidFill>
                  <a:srgbClr val="FFB600"/>
                </a:solidFill>
              </a:defRPr>
            </a:lvl3pPr>
            <a:lvl4pPr lvl="3">
              <a:buNone/>
              <a:defRPr>
                <a:solidFill>
                  <a:srgbClr val="FFB600"/>
                </a:solidFill>
              </a:defRPr>
            </a:lvl4pPr>
            <a:lvl5pPr lvl="4">
              <a:buNone/>
              <a:defRPr>
                <a:solidFill>
                  <a:srgbClr val="FFB600"/>
                </a:solidFill>
              </a:defRPr>
            </a:lvl5pPr>
            <a:lvl6pPr lvl="5">
              <a:buNone/>
              <a:defRPr>
                <a:solidFill>
                  <a:srgbClr val="FFB600"/>
                </a:solidFill>
              </a:defRPr>
            </a:lvl6pPr>
            <a:lvl7pPr lvl="6">
              <a:buNone/>
              <a:defRPr>
                <a:solidFill>
                  <a:srgbClr val="FFB600"/>
                </a:solidFill>
              </a:defRPr>
            </a:lvl7pPr>
            <a:lvl8pPr lvl="7">
              <a:buNone/>
              <a:defRPr>
                <a:solidFill>
                  <a:srgbClr val="FFB600"/>
                </a:solidFill>
              </a:defRPr>
            </a:lvl8pPr>
            <a:lvl9pPr lvl="8">
              <a:buNone/>
              <a:defRPr>
                <a:solidFill>
                  <a:srgbClr val="FFB600"/>
                </a:solidFill>
              </a:defRPr>
            </a:lvl9pPr>
          </a:lstStyle>
          <a:p>
            <a:fld id="{37401524-DAA3-4A58-BBD7-4FC80F101C58}" type="slidenum">
              <a:rPr lang="nl-NL" smtClean="0"/>
              <a:t>‹nr.›</a:t>
            </a:fld>
            <a:endParaRPr lang="nl-NL"/>
          </a:p>
        </p:txBody>
      </p:sp>
      <p:cxnSp>
        <p:nvCxnSpPr>
          <p:cNvPr id="6" name="Rechte verbindingslijn 5">
            <a:extLst>
              <a:ext uri="{FF2B5EF4-FFF2-40B4-BE49-F238E27FC236}">
                <a16:creationId xmlns:a16="http://schemas.microsoft.com/office/drawing/2014/main" id="{846FD98D-0759-8745-BD3C-AB7D169C80DC}"/>
              </a:ext>
            </a:extLst>
          </p:cNvPr>
          <p:cNvCxnSpPr>
            <a:cxnSpLocks/>
          </p:cNvCxnSpPr>
          <p:nvPr/>
        </p:nvCxnSpPr>
        <p:spPr>
          <a:xfrm>
            <a:off x="11555621" y="6503992"/>
            <a:ext cx="0" cy="354008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Ovaal 6">
            <a:extLst>
              <a:ext uri="{FF2B5EF4-FFF2-40B4-BE49-F238E27FC236}">
                <a16:creationId xmlns:a16="http://schemas.microsoft.com/office/drawing/2014/main" id="{77FD77A8-6FCF-F442-BAFC-5EA4F7598817}"/>
              </a:ext>
            </a:extLst>
          </p:cNvPr>
          <p:cNvSpPr/>
          <p:nvPr/>
        </p:nvSpPr>
        <p:spPr>
          <a:xfrm rot="5400000">
            <a:off x="11489366" y="6437737"/>
            <a:ext cx="132511" cy="132511"/>
          </a:xfrm>
          <a:prstGeom prst="ellipse">
            <a:avLst/>
          </a:prstGeom>
          <a:solidFill>
            <a:schemeClr val="tx2"/>
          </a:solidFill>
          <a:ln w="190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7DE11D18-6120-044D-831C-AB3F8977ED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2775704">
            <a:off x="-224894" y="-1194053"/>
            <a:ext cx="2579043" cy="3270375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51CDF21C-B044-771B-496F-0F898C9393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16001" y="192000"/>
            <a:ext cx="2746081" cy="7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56538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 + 2 columns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6"/>
          <p:cNvSpPr txBox="1">
            <a:spLocks noGrp="1"/>
          </p:cNvSpPr>
          <p:nvPr>
            <p:ph type="title"/>
          </p:nvPr>
        </p:nvSpPr>
        <p:spPr>
          <a:xfrm>
            <a:off x="1229333" y="1189033"/>
            <a:ext cx="9154800" cy="114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9pPr>
          </a:lstStyle>
          <a:p>
            <a:r>
              <a:rPr lang="nl-NL"/>
              <a:t>Klik om stijl te bewerken</a:t>
            </a:r>
            <a:endParaRPr/>
          </a:p>
        </p:txBody>
      </p:sp>
      <p:sp>
        <p:nvSpPr>
          <p:cNvPr id="29" name="Google Shape;29;p6"/>
          <p:cNvSpPr txBox="1">
            <a:spLocks noGrp="1"/>
          </p:cNvSpPr>
          <p:nvPr>
            <p:ph type="body" idx="1"/>
          </p:nvPr>
        </p:nvSpPr>
        <p:spPr>
          <a:xfrm>
            <a:off x="1229333" y="2516504"/>
            <a:ext cx="4724400" cy="40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800"/>
              </a:spcBef>
              <a:spcAft>
                <a:spcPts val="0"/>
              </a:spcAft>
              <a:buSzPts val="1800"/>
              <a:buChar char="●"/>
              <a:defRPr>
                <a:solidFill>
                  <a:schemeClr val="bg2"/>
                </a:solidFill>
              </a:defRPr>
            </a:lvl1pPr>
            <a:lvl2pPr marL="1219170" lvl="1" indent="-457189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2pPr>
            <a:lvl3pPr marL="1828754" lvl="2" indent="-457189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marL="2438339" lvl="3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3047924" lvl="4" indent="-457189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3657509" lvl="5" indent="-457189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4267093" lvl="6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4876678" lvl="7" indent="-457189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5486263" lvl="8" indent="-457189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0" name="Google Shape;30;p6"/>
          <p:cNvSpPr txBox="1">
            <a:spLocks noGrp="1"/>
          </p:cNvSpPr>
          <p:nvPr>
            <p:ph type="body" idx="2"/>
          </p:nvPr>
        </p:nvSpPr>
        <p:spPr>
          <a:xfrm>
            <a:off x="6238249" y="2516504"/>
            <a:ext cx="4724400" cy="40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800"/>
              </a:spcBef>
              <a:spcAft>
                <a:spcPts val="0"/>
              </a:spcAft>
              <a:buSzPts val="1800"/>
              <a:buChar char="●"/>
              <a:defRPr>
                <a:solidFill>
                  <a:schemeClr val="bg2"/>
                </a:solidFill>
              </a:defRPr>
            </a:lvl1pPr>
            <a:lvl2pPr marL="1219170" lvl="1" indent="-457189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2pPr>
            <a:lvl3pPr marL="1828754" lvl="2" indent="-457189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marL="2438339" lvl="3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3047924" lvl="4" indent="-457189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3657509" lvl="5" indent="-457189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4267093" lvl="6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4876678" lvl="7" indent="-457189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5486263" lvl="8" indent="-457189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1" name="Google Shape;31;p6"/>
          <p:cNvSpPr txBox="1">
            <a:spLocks noGrp="1"/>
          </p:cNvSpPr>
          <p:nvPr>
            <p:ph type="sldNum" idx="12"/>
          </p:nvPr>
        </p:nvSpPr>
        <p:spPr>
          <a:xfrm>
            <a:off x="11472533" y="6120400"/>
            <a:ext cx="719600" cy="7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accent1"/>
                </a:solidFill>
              </a:defRPr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37401524-DAA3-4A58-BBD7-4FC80F101C58}" type="slidenum">
              <a:rPr lang="nl-NL" smtClean="0"/>
              <a:t>‹nr.›</a:t>
            </a:fld>
            <a:endParaRPr lang="nl-NL"/>
          </a:p>
        </p:txBody>
      </p:sp>
      <p:cxnSp>
        <p:nvCxnSpPr>
          <p:cNvPr id="7" name="Rechte verbindingslijn 6">
            <a:extLst>
              <a:ext uri="{FF2B5EF4-FFF2-40B4-BE49-F238E27FC236}">
                <a16:creationId xmlns:a16="http://schemas.microsoft.com/office/drawing/2014/main" id="{A2B813BA-7C54-7445-9692-B25DB8FD93F5}"/>
              </a:ext>
            </a:extLst>
          </p:cNvPr>
          <p:cNvCxnSpPr>
            <a:cxnSpLocks/>
          </p:cNvCxnSpPr>
          <p:nvPr/>
        </p:nvCxnSpPr>
        <p:spPr>
          <a:xfrm>
            <a:off x="11555621" y="6503992"/>
            <a:ext cx="0" cy="354008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Ovaal 7">
            <a:extLst>
              <a:ext uri="{FF2B5EF4-FFF2-40B4-BE49-F238E27FC236}">
                <a16:creationId xmlns:a16="http://schemas.microsoft.com/office/drawing/2014/main" id="{017C9391-2DB0-2E46-8CA2-3AE87E0F698C}"/>
              </a:ext>
            </a:extLst>
          </p:cNvPr>
          <p:cNvSpPr/>
          <p:nvPr/>
        </p:nvSpPr>
        <p:spPr>
          <a:xfrm rot="5400000">
            <a:off x="11489366" y="6437737"/>
            <a:ext cx="132511" cy="132511"/>
          </a:xfrm>
          <a:prstGeom prst="ellipse">
            <a:avLst/>
          </a:prstGeom>
          <a:solidFill>
            <a:schemeClr val="tx2"/>
          </a:solidFill>
          <a:ln w="190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9678A16E-E61E-AF41-A05A-9CF066091A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2775704">
            <a:off x="-224894" y="-1194053"/>
            <a:ext cx="2579043" cy="3270375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87681308-0909-3B56-527B-C6212BB544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16001" y="192000"/>
            <a:ext cx="2746081" cy="7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16788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Rechte verbindingslijn 3">
            <a:extLst>
              <a:ext uri="{FF2B5EF4-FFF2-40B4-BE49-F238E27FC236}">
                <a16:creationId xmlns:a16="http://schemas.microsoft.com/office/drawing/2014/main" id="{B11741BF-D97A-D447-984F-D0BD779E3EC6}"/>
              </a:ext>
            </a:extLst>
          </p:cNvPr>
          <p:cNvCxnSpPr>
            <a:cxnSpLocks/>
          </p:cNvCxnSpPr>
          <p:nvPr/>
        </p:nvCxnSpPr>
        <p:spPr>
          <a:xfrm>
            <a:off x="11555621" y="6503992"/>
            <a:ext cx="0" cy="35400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Rechte verbindingslijn 16">
            <a:extLst>
              <a:ext uri="{FF2B5EF4-FFF2-40B4-BE49-F238E27FC236}">
                <a16:creationId xmlns:a16="http://schemas.microsoft.com/office/drawing/2014/main" id="{0F3EF6D9-09EB-0742-8508-E13B0A6E3FF4}"/>
              </a:ext>
            </a:extLst>
          </p:cNvPr>
          <p:cNvCxnSpPr>
            <a:cxnSpLocks/>
          </p:cNvCxnSpPr>
          <p:nvPr/>
        </p:nvCxnSpPr>
        <p:spPr>
          <a:xfrm>
            <a:off x="11555621" y="6503992"/>
            <a:ext cx="0" cy="354008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Ovaal 17">
            <a:extLst>
              <a:ext uri="{FF2B5EF4-FFF2-40B4-BE49-F238E27FC236}">
                <a16:creationId xmlns:a16="http://schemas.microsoft.com/office/drawing/2014/main" id="{30DE5022-D305-EC43-AAA0-9CCEE972B6B6}"/>
              </a:ext>
            </a:extLst>
          </p:cNvPr>
          <p:cNvSpPr/>
          <p:nvPr/>
        </p:nvSpPr>
        <p:spPr>
          <a:xfrm rot="5400000">
            <a:off x="11489366" y="6437737"/>
            <a:ext cx="132511" cy="132511"/>
          </a:xfrm>
          <a:prstGeom prst="ellipse">
            <a:avLst/>
          </a:prstGeom>
          <a:solidFill>
            <a:schemeClr val="tx2"/>
          </a:solidFill>
          <a:ln w="190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21" name="Google Shape;42;p8">
            <a:extLst>
              <a:ext uri="{FF2B5EF4-FFF2-40B4-BE49-F238E27FC236}">
                <a16:creationId xmlns:a16="http://schemas.microsoft.com/office/drawing/2014/main" id="{AE7B3600-CF55-7240-B953-1F90C3A72F43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11472533" y="6120400"/>
            <a:ext cx="719600" cy="7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bg2"/>
                </a:solidFill>
              </a:defRPr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37401524-DAA3-4A58-BBD7-4FC80F101C58}" type="slidenum">
              <a:rPr lang="nl-NL" smtClean="0"/>
              <a:t>‹nr.›</a:t>
            </a:fld>
            <a:endParaRPr lang="nl-NL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62C44C89-7C20-FA44-9A90-045A8EDA2B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2775704">
            <a:off x="-224894" y="-1194053"/>
            <a:ext cx="2579043" cy="3270375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5DC8E68F-9129-B56C-7BA7-485BE254E8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16001" y="192000"/>
            <a:ext cx="2746081" cy="7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31228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Rechte verbindingslijn 3">
            <a:extLst>
              <a:ext uri="{FF2B5EF4-FFF2-40B4-BE49-F238E27FC236}">
                <a16:creationId xmlns:a16="http://schemas.microsoft.com/office/drawing/2014/main" id="{B11741BF-D97A-D447-984F-D0BD779E3EC6}"/>
              </a:ext>
            </a:extLst>
          </p:cNvPr>
          <p:cNvCxnSpPr>
            <a:cxnSpLocks/>
          </p:cNvCxnSpPr>
          <p:nvPr/>
        </p:nvCxnSpPr>
        <p:spPr>
          <a:xfrm>
            <a:off x="11555621" y="6503992"/>
            <a:ext cx="0" cy="35400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Rechte verbindingslijn 16">
            <a:extLst>
              <a:ext uri="{FF2B5EF4-FFF2-40B4-BE49-F238E27FC236}">
                <a16:creationId xmlns:a16="http://schemas.microsoft.com/office/drawing/2014/main" id="{0F3EF6D9-09EB-0742-8508-E13B0A6E3FF4}"/>
              </a:ext>
            </a:extLst>
          </p:cNvPr>
          <p:cNvCxnSpPr>
            <a:cxnSpLocks/>
          </p:cNvCxnSpPr>
          <p:nvPr/>
        </p:nvCxnSpPr>
        <p:spPr>
          <a:xfrm>
            <a:off x="11555621" y="6503992"/>
            <a:ext cx="0" cy="354008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Ovaal 17">
            <a:extLst>
              <a:ext uri="{FF2B5EF4-FFF2-40B4-BE49-F238E27FC236}">
                <a16:creationId xmlns:a16="http://schemas.microsoft.com/office/drawing/2014/main" id="{30DE5022-D305-EC43-AAA0-9CCEE972B6B6}"/>
              </a:ext>
            </a:extLst>
          </p:cNvPr>
          <p:cNvSpPr/>
          <p:nvPr/>
        </p:nvSpPr>
        <p:spPr>
          <a:xfrm rot="5400000">
            <a:off x="11489366" y="6437737"/>
            <a:ext cx="132511" cy="132511"/>
          </a:xfrm>
          <a:prstGeom prst="ellipse">
            <a:avLst/>
          </a:prstGeom>
          <a:solidFill>
            <a:schemeClr val="tx2"/>
          </a:solidFill>
          <a:ln w="190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21" name="Google Shape;42;p8">
            <a:extLst>
              <a:ext uri="{FF2B5EF4-FFF2-40B4-BE49-F238E27FC236}">
                <a16:creationId xmlns:a16="http://schemas.microsoft.com/office/drawing/2014/main" id="{AE7B3600-CF55-7240-B953-1F90C3A72F43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11472533" y="6120400"/>
            <a:ext cx="719600" cy="7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bg2"/>
                </a:solidFill>
              </a:defRPr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nl-NL" smtClean="0"/>
              <a:pPr/>
              <a:t>‹nr.›</a:t>
            </a:fld>
            <a:endParaRPr lang="nl-NL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CF9BF5CC-80EC-55E1-A25D-0AAF6B50AA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16001" y="192000"/>
            <a:ext cx="2746081" cy="7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5171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preserve="1">
  <p:cSld name="1_Blank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Rechte verbindingslijn 3">
            <a:extLst>
              <a:ext uri="{FF2B5EF4-FFF2-40B4-BE49-F238E27FC236}">
                <a16:creationId xmlns:a16="http://schemas.microsoft.com/office/drawing/2014/main" id="{B11741BF-D97A-D447-984F-D0BD779E3EC6}"/>
              </a:ext>
            </a:extLst>
          </p:cNvPr>
          <p:cNvCxnSpPr>
            <a:cxnSpLocks/>
          </p:cNvCxnSpPr>
          <p:nvPr/>
        </p:nvCxnSpPr>
        <p:spPr>
          <a:xfrm>
            <a:off x="11555621" y="6503992"/>
            <a:ext cx="0" cy="35400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Rechte verbindingslijn 16">
            <a:extLst>
              <a:ext uri="{FF2B5EF4-FFF2-40B4-BE49-F238E27FC236}">
                <a16:creationId xmlns:a16="http://schemas.microsoft.com/office/drawing/2014/main" id="{0F3EF6D9-09EB-0742-8508-E13B0A6E3FF4}"/>
              </a:ext>
            </a:extLst>
          </p:cNvPr>
          <p:cNvCxnSpPr>
            <a:cxnSpLocks/>
          </p:cNvCxnSpPr>
          <p:nvPr/>
        </p:nvCxnSpPr>
        <p:spPr>
          <a:xfrm>
            <a:off x="11555621" y="6503992"/>
            <a:ext cx="0" cy="354008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Ovaal 17">
            <a:extLst>
              <a:ext uri="{FF2B5EF4-FFF2-40B4-BE49-F238E27FC236}">
                <a16:creationId xmlns:a16="http://schemas.microsoft.com/office/drawing/2014/main" id="{30DE5022-D305-EC43-AAA0-9CCEE972B6B6}"/>
              </a:ext>
            </a:extLst>
          </p:cNvPr>
          <p:cNvSpPr/>
          <p:nvPr/>
        </p:nvSpPr>
        <p:spPr>
          <a:xfrm rot="5400000">
            <a:off x="11489366" y="6437737"/>
            <a:ext cx="132511" cy="132511"/>
          </a:xfrm>
          <a:prstGeom prst="ellipse">
            <a:avLst/>
          </a:prstGeom>
          <a:solidFill>
            <a:schemeClr val="tx2"/>
          </a:solidFill>
          <a:ln w="190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21" name="Google Shape;42;p8">
            <a:extLst>
              <a:ext uri="{FF2B5EF4-FFF2-40B4-BE49-F238E27FC236}">
                <a16:creationId xmlns:a16="http://schemas.microsoft.com/office/drawing/2014/main" id="{AE7B3600-CF55-7240-B953-1F90C3A72F43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11472533" y="6120400"/>
            <a:ext cx="719600" cy="7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bg2"/>
                </a:solidFill>
              </a:defRPr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37401524-DAA3-4A58-BBD7-4FC80F101C58}" type="slidenum">
              <a:rPr lang="nl-NL" smtClean="0"/>
              <a:t>‹nr.›</a:t>
            </a:fld>
            <a:endParaRPr lang="nl-NL"/>
          </a:p>
        </p:txBody>
      </p:sp>
      <p:sp>
        <p:nvSpPr>
          <p:cNvPr id="7" name="Google Shape;34;p7">
            <a:extLst>
              <a:ext uri="{FF2B5EF4-FFF2-40B4-BE49-F238E27FC236}">
                <a16:creationId xmlns:a16="http://schemas.microsoft.com/office/drawing/2014/main" id="{BFFABC52-3D4A-4BA6-BDE6-55808BC67B4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229333" y="1189033"/>
            <a:ext cx="9154800" cy="114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9pPr>
          </a:lstStyle>
          <a:p>
            <a:r>
              <a:rPr lang="nl-NL"/>
              <a:t>Klik om stijl te bewerken</a:t>
            </a:r>
            <a:endParaRPr dirty="0"/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79A39F38-ADAD-4418-A8EF-6087F91AE4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2775704">
            <a:off x="-224894" y="-1194053"/>
            <a:ext cx="2579043" cy="3270375"/>
          </a:xfrm>
          <a:prstGeom prst="rect">
            <a:avLst/>
          </a:prstGeom>
        </p:spPr>
      </p:pic>
      <p:sp>
        <p:nvSpPr>
          <p:cNvPr id="11" name="Google Shape;24;p5">
            <a:extLst>
              <a:ext uri="{FF2B5EF4-FFF2-40B4-BE49-F238E27FC236}">
                <a16:creationId xmlns:a16="http://schemas.microsoft.com/office/drawing/2014/main" id="{C5C3EA95-5FDB-4F98-8E6E-47011AC19C88}"/>
              </a:ext>
            </a:extLst>
          </p:cNvPr>
          <p:cNvSpPr txBox="1">
            <a:spLocks noGrp="1"/>
          </p:cNvSpPr>
          <p:nvPr>
            <p:ph type="body" idx="1" hasCustomPrompt="1"/>
          </p:nvPr>
        </p:nvSpPr>
        <p:spPr>
          <a:xfrm>
            <a:off x="1229333" y="2514601"/>
            <a:ext cx="9154800" cy="315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800"/>
              </a:spcBef>
              <a:spcAft>
                <a:spcPts val="0"/>
              </a:spcAft>
              <a:buClr>
                <a:schemeClr val="accent6"/>
              </a:buClr>
              <a:buSzPct val="80000"/>
              <a:buChar char="●"/>
              <a:defRPr>
                <a:solidFill>
                  <a:srgbClr val="536369"/>
                </a:solidFill>
                <a:latin typeface="Bw Modelica" panose="00000600000000000000" pitchFamily="50" charset="0"/>
              </a:defRPr>
            </a:lvl1pPr>
            <a:lvl2pPr marL="1219170" lvl="1" indent="-457189">
              <a:spcBef>
                <a:spcPts val="0"/>
              </a:spcBef>
              <a:spcAft>
                <a:spcPts val="0"/>
              </a:spcAft>
              <a:buClr>
                <a:srgbClr val="FFB600"/>
              </a:buClr>
              <a:buSzPts val="1800"/>
              <a:buChar char="○"/>
              <a:defRPr>
                <a:solidFill>
                  <a:srgbClr val="536369"/>
                </a:solidFill>
                <a:latin typeface="Bw Modelica" panose="00000600000000000000" pitchFamily="50" charset="0"/>
              </a:defRPr>
            </a:lvl2pPr>
            <a:lvl3pPr marL="1828754" lvl="2" indent="-457189">
              <a:spcBef>
                <a:spcPts val="0"/>
              </a:spcBef>
              <a:spcAft>
                <a:spcPts val="0"/>
              </a:spcAft>
              <a:buClr>
                <a:srgbClr val="FFB600"/>
              </a:buClr>
              <a:buSzPts val="1800"/>
              <a:buChar char="■"/>
              <a:defRPr>
                <a:solidFill>
                  <a:srgbClr val="536369"/>
                </a:solidFill>
                <a:latin typeface="Bw Modelica" panose="00000600000000000000" pitchFamily="50" charset="0"/>
              </a:defRPr>
            </a:lvl3pPr>
            <a:lvl4pPr marL="2438339" lvl="3" indent="-457189">
              <a:spcBef>
                <a:spcPts val="0"/>
              </a:spcBef>
              <a:spcAft>
                <a:spcPts val="0"/>
              </a:spcAft>
              <a:buClr>
                <a:srgbClr val="536369"/>
              </a:buClr>
              <a:buSzPts val="1800"/>
              <a:buChar char="●"/>
              <a:defRPr>
                <a:solidFill>
                  <a:srgbClr val="536369"/>
                </a:solidFill>
                <a:latin typeface="Bw Modelica" panose="00000600000000000000" pitchFamily="50" charset="0"/>
              </a:defRPr>
            </a:lvl4pPr>
            <a:lvl5pPr marL="3047924" lvl="4" indent="-457189">
              <a:spcBef>
                <a:spcPts val="0"/>
              </a:spcBef>
              <a:spcAft>
                <a:spcPts val="0"/>
              </a:spcAft>
              <a:buSzPts val="1800"/>
              <a:buChar char="○"/>
              <a:defRPr>
                <a:solidFill>
                  <a:srgbClr val="536369"/>
                </a:solidFill>
                <a:latin typeface="Bw Modelica" panose="00000600000000000000" pitchFamily="50" charset="0"/>
              </a:defRPr>
            </a:lvl5pPr>
            <a:lvl6pPr marL="3657509" lvl="5" indent="-457189">
              <a:spcBef>
                <a:spcPts val="0"/>
              </a:spcBef>
              <a:spcAft>
                <a:spcPts val="0"/>
              </a:spcAft>
              <a:buSzPts val="1800"/>
              <a:buChar char="■"/>
              <a:defRPr>
                <a:solidFill>
                  <a:srgbClr val="536369"/>
                </a:solidFill>
                <a:latin typeface="Bw Modelica" panose="00000600000000000000" pitchFamily="50" charset="0"/>
              </a:defRPr>
            </a:lvl6pPr>
            <a:lvl7pPr marL="4267093" lvl="6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4876678" lvl="7" indent="-457189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5486263" lvl="8" indent="-457189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r>
              <a:rPr lang="nl-NL" dirty="0"/>
              <a:t> </a:t>
            </a:r>
          </a:p>
          <a:p>
            <a:pPr lvl="1"/>
            <a:r>
              <a:rPr lang="nl-NL" dirty="0"/>
              <a:t> </a:t>
            </a:r>
          </a:p>
          <a:p>
            <a:pPr lvl="2"/>
            <a:r>
              <a:rPr lang="nl-NL" dirty="0"/>
              <a:t> </a:t>
            </a:r>
          </a:p>
          <a:p>
            <a:pPr lvl="3"/>
            <a:r>
              <a:rPr lang="nl-NL" dirty="0"/>
              <a:t> </a:t>
            </a:r>
          </a:p>
          <a:p>
            <a:pPr lvl="4"/>
            <a:r>
              <a:rPr lang="nl-NL" dirty="0"/>
              <a:t> </a:t>
            </a:r>
          </a:p>
          <a:p>
            <a:pPr lvl="5"/>
            <a:r>
              <a:rPr lang="nl-NL" dirty="0"/>
              <a:t> 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EE96C5B0-EB91-6A70-F33C-961AD79505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16001" y="192000"/>
            <a:ext cx="2746081" cy="7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7760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bg>
      <p:bgPr>
        <a:solidFill>
          <a:schemeClr val="accent6"/>
        </a:solidFill>
        <a:effectLst/>
      </p:bgPr>
    </p:bg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2342933" y="2882400"/>
            <a:ext cx="7506400" cy="109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558786" algn="ctr" rtl="0">
              <a:spcBef>
                <a:spcPts val="800"/>
              </a:spcBef>
              <a:spcAft>
                <a:spcPts val="0"/>
              </a:spcAft>
              <a:buClr>
                <a:srgbClr val="434343"/>
              </a:buClr>
              <a:buSzPts val="3000"/>
              <a:buChar char="●"/>
              <a:defRPr sz="4000" i="1">
                <a:solidFill>
                  <a:schemeClr val="bg2"/>
                </a:solidFill>
              </a:defRPr>
            </a:lvl1pPr>
            <a:lvl2pPr marL="1219170" lvl="1" indent="-55878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Char char="○"/>
              <a:defRPr sz="4000" i="1">
                <a:solidFill>
                  <a:srgbClr val="434343"/>
                </a:solidFill>
              </a:defRPr>
            </a:lvl2pPr>
            <a:lvl3pPr marL="1828754" lvl="2" indent="-55878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Char char="■"/>
              <a:defRPr sz="4000" i="1">
                <a:solidFill>
                  <a:srgbClr val="434343"/>
                </a:solidFill>
              </a:defRPr>
            </a:lvl3pPr>
            <a:lvl4pPr marL="2438339" lvl="3" indent="-55878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Char char="●"/>
              <a:defRPr sz="4000" i="1">
                <a:solidFill>
                  <a:srgbClr val="434343"/>
                </a:solidFill>
              </a:defRPr>
            </a:lvl4pPr>
            <a:lvl5pPr marL="3047924" lvl="4" indent="-55878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Char char="○"/>
              <a:defRPr sz="4000" i="1">
                <a:solidFill>
                  <a:srgbClr val="434343"/>
                </a:solidFill>
              </a:defRPr>
            </a:lvl5pPr>
            <a:lvl6pPr marL="3657509" lvl="5" indent="-55878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Char char="■"/>
              <a:defRPr sz="4000" i="1">
                <a:solidFill>
                  <a:srgbClr val="434343"/>
                </a:solidFill>
              </a:defRPr>
            </a:lvl6pPr>
            <a:lvl7pPr marL="4267093" lvl="6" indent="-55878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Char char="●"/>
              <a:defRPr sz="4000" i="1">
                <a:solidFill>
                  <a:srgbClr val="434343"/>
                </a:solidFill>
              </a:defRPr>
            </a:lvl7pPr>
            <a:lvl8pPr marL="4876678" lvl="7" indent="-55878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Char char="○"/>
              <a:defRPr sz="4000" i="1">
                <a:solidFill>
                  <a:srgbClr val="434343"/>
                </a:solidFill>
              </a:defRPr>
            </a:lvl8pPr>
            <a:lvl9pPr marL="5486263" lvl="8" indent="-558786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Char char="■"/>
              <a:defRPr sz="4000" i="1">
                <a:solidFill>
                  <a:srgbClr val="434343"/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0" name="Google Shape;20;p4"/>
          <p:cNvSpPr txBox="1">
            <a:spLocks noGrp="1"/>
          </p:cNvSpPr>
          <p:nvPr>
            <p:ph type="sldNum" idx="12"/>
          </p:nvPr>
        </p:nvSpPr>
        <p:spPr>
          <a:xfrm>
            <a:off x="11472533" y="6120400"/>
            <a:ext cx="719600" cy="7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bg1"/>
                </a:solidFill>
              </a:defRPr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37401524-DAA3-4A58-BBD7-4FC80F101C58}" type="slidenum">
              <a:rPr lang="nl-NL" smtClean="0"/>
              <a:t>‹nr.›</a:t>
            </a:fld>
            <a:endParaRPr lang="nl-NL"/>
          </a:p>
        </p:txBody>
      </p:sp>
      <p:cxnSp>
        <p:nvCxnSpPr>
          <p:cNvPr id="6" name="Rechte verbindingslijn 5">
            <a:extLst>
              <a:ext uri="{FF2B5EF4-FFF2-40B4-BE49-F238E27FC236}">
                <a16:creationId xmlns:a16="http://schemas.microsoft.com/office/drawing/2014/main" id="{2421F1B8-8C00-2441-A281-666A051FAF2C}"/>
              </a:ext>
            </a:extLst>
          </p:cNvPr>
          <p:cNvCxnSpPr>
            <a:cxnSpLocks/>
          </p:cNvCxnSpPr>
          <p:nvPr/>
        </p:nvCxnSpPr>
        <p:spPr>
          <a:xfrm>
            <a:off x="11555621" y="6503992"/>
            <a:ext cx="0" cy="354008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Ovaal 6">
            <a:extLst>
              <a:ext uri="{FF2B5EF4-FFF2-40B4-BE49-F238E27FC236}">
                <a16:creationId xmlns:a16="http://schemas.microsoft.com/office/drawing/2014/main" id="{D7957936-2C04-F545-9643-CFC2C11016C6}"/>
              </a:ext>
            </a:extLst>
          </p:cNvPr>
          <p:cNvSpPr/>
          <p:nvPr/>
        </p:nvSpPr>
        <p:spPr>
          <a:xfrm rot="5400000">
            <a:off x="11489366" y="6437737"/>
            <a:ext cx="132511" cy="132511"/>
          </a:xfrm>
          <a:prstGeom prst="ellipse">
            <a:avLst/>
          </a:prstGeom>
          <a:solidFill>
            <a:srgbClr val="D0DD02"/>
          </a:solidFill>
          <a:ln w="190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5E3C9EE8-C936-B44A-9AC6-94EF37FF119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0000"/>
          </a:blip>
          <a:srcRect/>
          <a:stretch/>
        </p:blipFill>
        <p:spPr>
          <a:xfrm rot="12775704">
            <a:off x="-170222" y="-1184888"/>
            <a:ext cx="2579041" cy="3270375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FF3A6BA6-93F2-E1C5-DBF8-FC4F5E6C3D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16001" y="192000"/>
            <a:ext cx="2746081" cy="7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21380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2B73CD6-7C15-DD62-9C49-59E6F56B2D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C869B318-9DD3-9C27-95EC-3C394449BA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E42AFCA6-4175-A79B-7FBA-4AB3B088EE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E87531-FDA7-431C-8884-FA9BCC00B591}" type="datetimeFigureOut">
              <a:rPr lang="nl-NL" smtClean="0"/>
              <a:t>15-3-2023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0F29610D-B766-80F6-1CDB-104BF2E718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84B545C3-8FD9-8758-00A6-D6807F1322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401524-DAA3-4A58-BBD7-4FC80F101C5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344897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472533" y="6120400"/>
            <a:ext cx="719600" cy="73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buNone/>
              <a:defRPr sz="1733">
                <a:solidFill>
                  <a:schemeClr val="bg2"/>
                </a:solidFill>
                <a:latin typeface="Bw Modelica" pitchFamily="2" charset="77"/>
                <a:ea typeface="Bw Modelica" pitchFamily="2" charset="77"/>
                <a:cs typeface="Bw Modelica" pitchFamily="2" charset="77"/>
                <a:sym typeface="Raleway ExtraBold"/>
              </a:defRPr>
            </a:lvl1pPr>
            <a:lvl2pPr lvl="1" algn="ctr">
              <a:buNone/>
              <a:defRPr sz="1733">
                <a:solidFill>
                  <a:srgbClr val="FFB600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2pPr>
            <a:lvl3pPr lvl="2" algn="ctr">
              <a:buNone/>
              <a:defRPr sz="1733">
                <a:solidFill>
                  <a:srgbClr val="FFB600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3pPr>
            <a:lvl4pPr lvl="3" algn="ctr">
              <a:buNone/>
              <a:defRPr sz="1733">
                <a:solidFill>
                  <a:srgbClr val="FFB600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4pPr>
            <a:lvl5pPr lvl="4" algn="ctr">
              <a:buNone/>
              <a:defRPr sz="1733">
                <a:solidFill>
                  <a:srgbClr val="FFB600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5pPr>
            <a:lvl6pPr lvl="5" algn="ctr">
              <a:buNone/>
              <a:defRPr sz="1733">
                <a:solidFill>
                  <a:srgbClr val="FFB600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6pPr>
            <a:lvl7pPr lvl="6" algn="ctr">
              <a:buNone/>
              <a:defRPr sz="1733">
                <a:solidFill>
                  <a:srgbClr val="FFB600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7pPr>
            <a:lvl8pPr lvl="7" algn="ctr">
              <a:buNone/>
              <a:defRPr sz="1733">
                <a:solidFill>
                  <a:srgbClr val="FFB600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8pPr>
            <a:lvl9pPr lvl="8" algn="ctr">
              <a:buNone/>
              <a:defRPr sz="1733">
                <a:solidFill>
                  <a:srgbClr val="FFB600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9pPr>
          </a:lstStyle>
          <a:p>
            <a:fld id="{37401524-DAA3-4A58-BBD7-4FC80F101C58}" type="slidenum">
              <a:rPr lang="nl-NL" smtClean="0"/>
              <a:t>‹nr.›</a:t>
            </a:fld>
            <a:endParaRPr lang="nl-NL"/>
          </a:p>
        </p:txBody>
      </p:sp>
      <p:sp>
        <p:nvSpPr>
          <p:cNvPr id="3" name="Tijdelijke aanduiding voor titel 2">
            <a:extLst>
              <a:ext uri="{FF2B5EF4-FFF2-40B4-BE49-F238E27FC236}">
                <a16:creationId xmlns:a16="http://schemas.microsoft.com/office/drawing/2014/main" id="{584E550D-8644-C044-A1BB-385D7F19A9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6185"/>
            <a:ext cx="10515600" cy="13250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dirty="0"/>
              <a:t>Klik om stijl te bewerken</a:t>
            </a:r>
          </a:p>
        </p:txBody>
      </p:sp>
    </p:spTree>
    <p:extLst>
      <p:ext uri="{BB962C8B-B14F-4D97-AF65-F5344CB8AC3E}">
        <p14:creationId xmlns:p14="http://schemas.microsoft.com/office/powerpoint/2010/main" val="354930181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4" r:id="rId3"/>
    <p:sldLayoutId id="2147483665" r:id="rId4"/>
    <p:sldLayoutId id="2147483667" r:id="rId5"/>
    <p:sldLayoutId id="2147483668" r:id="rId6"/>
    <p:sldLayoutId id="2147483669" r:id="rId7"/>
    <p:sldLayoutId id="2147483670" r:id="rId8"/>
    <p:sldLayoutId id="2147483671" r:id="rId9"/>
  </p:sldLayoutIdLst>
  <p:transition>
    <p:fade thruBlk="1"/>
  </p:transition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6400" b="0" i="0" u="none" strike="noStrike" cap="none">
          <a:solidFill>
            <a:schemeClr val="accent4"/>
          </a:solidFill>
          <a:latin typeface="Bw Modelica Light" pitchFamily="2" charset="77"/>
          <a:ea typeface="Bw Modelica Light" pitchFamily="2" charset="77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 spc="0">
          <a:ln w="0"/>
          <a:solidFill>
            <a:schemeClr val="bg2"/>
          </a:solidFill>
          <a:effectLst/>
          <a:latin typeface="Bw Modelica" pitchFamily="2" charset="77"/>
          <a:ea typeface="Bw Modelica" pitchFamily="2" charset="77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microsoft.com/office/2007/relationships/hdphoto" Target="../media/hdphoto11.wdp"/><Relationship Id="rId3" Type="http://schemas.microsoft.com/office/2007/relationships/hdphoto" Target="../media/hdphoto7.wdp"/><Relationship Id="rId7" Type="http://schemas.microsoft.com/office/2007/relationships/hdphoto" Target="../media/hdphoto9.wdp"/><Relationship Id="rId12" Type="http://schemas.openxmlformats.org/officeDocument/2006/relationships/image" Target="../media/image29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7.png"/><Relationship Id="rId11" Type="http://schemas.microsoft.com/office/2007/relationships/hdphoto" Target="../media/hdphoto10.wdp"/><Relationship Id="rId5" Type="http://schemas.microsoft.com/office/2007/relationships/hdphoto" Target="../media/hdphoto8.wdp"/><Relationship Id="rId10" Type="http://schemas.openxmlformats.org/officeDocument/2006/relationships/image" Target="../media/image28.png"/><Relationship Id="rId4" Type="http://schemas.openxmlformats.org/officeDocument/2006/relationships/image" Target="../media/image26.png"/><Relationship Id="rId9" Type="http://schemas.microsoft.com/office/2007/relationships/hdphoto" Target="../media/hdphoto1.wdp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mailto:jacomine@fysiofitborne.nl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microsoft.com/office/2007/relationships/hdphoto" Target="../media/hdphoto2.wdp"/><Relationship Id="rId4" Type="http://schemas.openxmlformats.org/officeDocument/2006/relationships/image" Target="../media/image8.png"/><Relationship Id="rId9" Type="http://schemas.microsoft.com/office/2007/relationships/hdphoto" Target="../media/hdphoto4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microsoft.com/office/2007/relationships/hdphoto" Target="../media/hdphoto6.wdp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2"/>
          <p:cNvSpPr txBox="1">
            <a:spLocks noGrp="1"/>
          </p:cNvSpPr>
          <p:nvPr>
            <p:ph type="ctrTitle"/>
          </p:nvPr>
        </p:nvSpPr>
        <p:spPr>
          <a:xfrm>
            <a:off x="914400" y="1869231"/>
            <a:ext cx="10732639" cy="3443569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Autofit/>
          </a:bodyPr>
          <a:lstStyle/>
          <a:p>
            <a:r>
              <a:rPr lang="nl-NL" sz="5333" dirty="0">
                <a:latin typeface="Bw Modelica" pitchFamily="2" charset="77"/>
              </a:rPr>
              <a:t>MSU bij CT</a:t>
            </a:r>
            <a:endParaRPr sz="5333" dirty="0">
              <a:latin typeface="Bw Modelica" pitchFamily="2" charset="77"/>
            </a:endParaRPr>
          </a:p>
        </p:txBody>
      </p:sp>
      <p:sp>
        <p:nvSpPr>
          <p:cNvPr id="2" name="Subtitel 12">
            <a:extLst>
              <a:ext uri="{FF2B5EF4-FFF2-40B4-BE49-F238E27FC236}">
                <a16:creationId xmlns:a16="http://schemas.microsoft.com/office/drawing/2014/main" id="{3CECF708-A03F-9FDF-BEE4-E07079EB9FDF}"/>
              </a:ext>
            </a:extLst>
          </p:cNvPr>
          <p:cNvSpPr txBox="1">
            <a:spLocks/>
          </p:cNvSpPr>
          <p:nvPr/>
        </p:nvSpPr>
        <p:spPr>
          <a:xfrm>
            <a:off x="914400" y="5159708"/>
            <a:ext cx="5042787" cy="1489667"/>
          </a:xfrm>
          <a:prstGeom prst="rect">
            <a:avLst/>
          </a:prstGeom>
        </p:spPr>
        <p:txBody>
          <a:bodyPr rtlCol="0">
            <a:normAutofit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 spc="0">
                <a:ln w="0"/>
                <a:solidFill>
                  <a:schemeClr val="bg2"/>
                </a:solidFill>
                <a:effectLst/>
                <a:latin typeface="Bw Modelica" pitchFamily="2" charset="77"/>
                <a:ea typeface="Bw Modelica" pitchFamily="2" charset="77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nl-NL" sz="1867" dirty="0" err="1">
                <a:solidFill>
                  <a:schemeClr val="bg1"/>
                </a:solidFill>
              </a:rPr>
              <a:t>Calcificerende</a:t>
            </a:r>
            <a:r>
              <a:rPr lang="nl-NL" sz="1867" dirty="0">
                <a:solidFill>
                  <a:schemeClr val="bg1"/>
                </a:solidFill>
              </a:rPr>
              <a:t> </a:t>
            </a:r>
            <a:r>
              <a:rPr lang="nl-NL" sz="1867" dirty="0" err="1">
                <a:solidFill>
                  <a:schemeClr val="bg1"/>
                </a:solidFill>
              </a:rPr>
              <a:t>tendinopathie</a:t>
            </a:r>
            <a:r>
              <a:rPr lang="nl-NL" sz="1867" dirty="0">
                <a:solidFill>
                  <a:schemeClr val="bg1"/>
                </a:solidFill>
              </a:rPr>
              <a:t> rotator </a:t>
            </a:r>
            <a:r>
              <a:rPr lang="nl-NL" sz="1867" dirty="0" err="1">
                <a:solidFill>
                  <a:schemeClr val="bg1"/>
                </a:solidFill>
              </a:rPr>
              <a:t>cuff</a:t>
            </a:r>
            <a:endParaRPr lang="nl-NL" sz="1867" dirty="0">
              <a:solidFill>
                <a:schemeClr val="bg1"/>
              </a:solidFill>
            </a:endParaRPr>
          </a:p>
          <a:p>
            <a:endParaRPr lang="nl-NL" sz="1867" dirty="0">
              <a:solidFill>
                <a:schemeClr val="bg1"/>
              </a:solidFill>
            </a:endParaRPr>
          </a:p>
          <a:p>
            <a:endParaRPr lang="nl-NL" sz="1867" dirty="0">
              <a:solidFill>
                <a:schemeClr val="bg1"/>
              </a:solidFill>
            </a:endParaRPr>
          </a:p>
          <a:p>
            <a:endParaRPr lang="nl-NL" sz="1867" dirty="0">
              <a:solidFill>
                <a:schemeClr val="bg1"/>
              </a:solidFill>
            </a:endParaRPr>
          </a:p>
          <a:p>
            <a:r>
              <a:rPr lang="nl-NL" sz="1867" dirty="0">
                <a:solidFill>
                  <a:schemeClr val="bg1"/>
                </a:solidFill>
              </a:rPr>
              <a:t>Jacomine Niemeijer-Blokvoort</a:t>
            </a:r>
          </a:p>
        </p:txBody>
      </p:sp>
    </p:spTree>
    <p:extLst>
      <p:ext uri="{BB962C8B-B14F-4D97-AF65-F5344CB8AC3E}">
        <p14:creationId xmlns:p14="http://schemas.microsoft.com/office/powerpoint/2010/main" val="19457232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19"/>
          <p:cNvSpPr txBox="1">
            <a:spLocks noGrp="1"/>
          </p:cNvSpPr>
          <p:nvPr>
            <p:ph type="body" idx="1"/>
          </p:nvPr>
        </p:nvSpPr>
        <p:spPr>
          <a:xfrm>
            <a:off x="1229333" y="3488767"/>
            <a:ext cx="5008903" cy="2112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>
              <a:buClr>
                <a:srgbClr val="D0DD02"/>
              </a:buClr>
              <a:buFont typeface="Arial" panose="020B0604020202020204" pitchFamily="34" charset="0"/>
              <a:buChar char="•"/>
            </a:pPr>
            <a:r>
              <a:rPr lang="nl-NL" sz="2000" dirty="0"/>
              <a:t>Verkalking &lt; 1,5 cm</a:t>
            </a:r>
          </a:p>
          <a:p>
            <a:pPr>
              <a:buClr>
                <a:srgbClr val="D0DD02"/>
              </a:buClr>
              <a:buFont typeface="Arial" panose="020B0604020202020204" pitchFamily="34" charset="0"/>
              <a:buChar char="•"/>
            </a:pPr>
            <a:r>
              <a:rPr lang="nl-NL" sz="2000" dirty="0"/>
              <a:t>Unilateraal klachten</a:t>
            </a:r>
          </a:p>
          <a:p>
            <a:pPr>
              <a:buClr>
                <a:srgbClr val="D0DD02"/>
              </a:buClr>
              <a:buFont typeface="Arial" panose="020B0604020202020204" pitchFamily="34" charset="0"/>
              <a:buChar char="•"/>
            </a:pPr>
            <a:r>
              <a:rPr lang="nl-NL" sz="2000" dirty="0"/>
              <a:t>&lt; 6 maanden klachten</a:t>
            </a:r>
          </a:p>
          <a:p>
            <a:pPr>
              <a:buClr>
                <a:srgbClr val="D0DD02"/>
              </a:buClr>
              <a:buFont typeface="Arial" panose="020B0604020202020204" pitchFamily="34" charset="0"/>
              <a:buChar char="•"/>
            </a:pPr>
            <a:r>
              <a:rPr lang="nl-NL" sz="2000" dirty="0"/>
              <a:t>Aanwijzingen voor resorptiefase</a:t>
            </a:r>
          </a:p>
        </p:txBody>
      </p:sp>
      <p:sp>
        <p:nvSpPr>
          <p:cNvPr id="135" name="Google Shape;135;p19"/>
          <p:cNvSpPr txBox="1">
            <a:spLocks noGrp="1"/>
          </p:cNvSpPr>
          <p:nvPr>
            <p:ph type="title"/>
          </p:nvPr>
        </p:nvSpPr>
        <p:spPr>
          <a:xfrm>
            <a:off x="1229332" y="1189033"/>
            <a:ext cx="10486419" cy="1143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fontAlgn="t"/>
            <a:r>
              <a:rPr lang="nl-NL" dirty="0"/>
              <a:t>Positieve </a:t>
            </a:r>
            <a:r>
              <a:rPr lang="nl-NL" b="1" dirty="0">
                <a:latin typeface="Bw Modelica" panose="00000600000000000000" charset="0"/>
              </a:rPr>
              <a:t>prognostische factoren CT</a:t>
            </a:r>
          </a:p>
        </p:txBody>
      </p:sp>
      <p:sp>
        <p:nvSpPr>
          <p:cNvPr id="136" name="Google Shape;136;p19"/>
          <p:cNvSpPr txBox="1">
            <a:spLocks noGrp="1"/>
          </p:cNvSpPr>
          <p:nvPr>
            <p:ph type="body" idx="2"/>
          </p:nvPr>
        </p:nvSpPr>
        <p:spPr>
          <a:xfrm>
            <a:off x="6238236" y="3429001"/>
            <a:ext cx="5372737" cy="2722375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>
              <a:buClr>
                <a:srgbClr val="D0DD02"/>
              </a:buClr>
              <a:buFont typeface="Arial" panose="020B0604020202020204" pitchFamily="34" charset="0"/>
              <a:buChar char="•"/>
            </a:pPr>
            <a:r>
              <a:rPr lang="nl-NL" sz="2000" dirty="0"/>
              <a:t>Tekenen van resorptie na behandeling (3 maanden)</a:t>
            </a:r>
          </a:p>
          <a:p>
            <a:pPr>
              <a:buClr>
                <a:srgbClr val="D0DD02"/>
              </a:buClr>
              <a:buFont typeface="Arial" panose="020B0604020202020204" pitchFamily="34" charset="0"/>
              <a:buChar char="•"/>
            </a:pPr>
            <a:r>
              <a:rPr lang="nl-NL" sz="2000" dirty="0"/>
              <a:t>Positief effect kort na behandeling (&lt; 3 maanden)</a:t>
            </a:r>
          </a:p>
        </p:txBody>
      </p:sp>
      <p:sp>
        <p:nvSpPr>
          <p:cNvPr id="137" name="Google Shape;137;p19"/>
          <p:cNvSpPr txBox="1">
            <a:spLocks noGrp="1"/>
          </p:cNvSpPr>
          <p:nvPr>
            <p:ph type="sldNum" idx="12"/>
          </p:nvPr>
        </p:nvSpPr>
        <p:spPr>
          <a:xfrm>
            <a:off x="11472533" y="6120400"/>
            <a:ext cx="719600" cy="737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fld id="{00000000-1234-1234-1234-123412341234}" type="slidenum">
              <a:rPr lang="en"/>
              <a:pPr/>
              <a:t>10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206006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19"/>
          <p:cNvSpPr txBox="1">
            <a:spLocks noGrp="1"/>
          </p:cNvSpPr>
          <p:nvPr>
            <p:ph type="body" idx="1"/>
          </p:nvPr>
        </p:nvSpPr>
        <p:spPr>
          <a:xfrm>
            <a:off x="1229333" y="3488767"/>
            <a:ext cx="5008903" cy="2112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>
              <a:buClr>
                <a:srgbClr val="D0DD02"/>
              </a:buClr>
              <a:buFont typeface="Arial" panose="020B0604020202020204" pitchFamily="34" charset="0"/>
              <a:buChar char="•"/>
            </a:pPr>
            <a:r>
              <a:rPr lang="nl-NL" sz="2000" dirty="0"/>
              <a:t>Bilateraal klachten</a:t>
            </a:r>
          </a:p>
          <a:p>
            <a:pPr>
              <a:buClr>
                <a:srgbClr val="D0DD02"/>
              </a:buClr>
              <a:buFont typeface="Arial" panose="020B0604020202020204" pitchFamily="34" charset="0"/>
              <a:buChar char="•"/>
            </a:pPr>
            <a:r>
              <a:rPr lang="nl-NL" sz="2000" dirty="0">
                <a:solidFill>
                  <a:srgbClr val="536369"/>
                </a:solidFill>
              </a:rPr>
              <a:t>&gt; 1 jaar klachten</a:t>
            </a:r>
          </a:p>
          <a:p>
            <a:pPr>
              <a:buClr>
                <a:srgbClr val="D0DD02"/>
              </a:buClr>
              <a:buFont typeface="Arial" panose="020B0604020202020204" pitchFamily="34" charset="0"/>
              <a:buChar char="•"/>
            </a:pPr>
            <a:r>
              <a:rPr lang="nl-NL" sz="2000" dirty="0" err="1"/>
              <a:t>Anterior</a:t>
            </a:r>
            <a:r>
              <a:rPr lang="nl-NL" sz="2000" dirty="0"/>
              <a:t> </a:t>
            </a:r>
            <a:r>
              <a:rPr lang="nl-NL" sz="2000" dirty="0" err="1"/>
              <a:t>subacromiale</a:t>
            </a:r>
            <a:r>
              <a:rPr lang="nl-NL" sz="2000" dirty="0"/>
              <a:t> lokalisatie</a:t>
            </a:r>
          </a:p>
          <a:p>
            <a:pPr>
              <a:buClr>
                <a:srgbClr val="D0DD02"/>
              </a:buClr>
              <a:buFont typeface="Arial" panose="020B0604020202020204" pitchFamily="34" charset="0"/>
              <a:buChar char="•"/>
            </a:pPr>
            <a:r>
              <a:rPr lang="nl-NL" sz="2000" dirty="0"/>
              <a:t>Zwaar lichamelijk werk</a:t>
            </a:r>
          </a:p>
        </p:txBody>
      </p:sp>
      <p:sp>
        <p:nvSpPr>
          <p:cNvPr id="135" name="Google Shape;135;p19"/>
          <p:cNvSpPr txBox="1">
            <a:spLocks noGrp="1"/>
          </p:cNvSpPr>
          <p:nvPr>
            <p:ph type="title"/>
          </p:nvPr>
        </p:nvSpPr>
        <p:spPr>
          <a:xfrm>
            <a:off x="1229332" y="1189033"/>
            <a:ext cx="10486419" cy="1143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fontAlgn="t"/>
            <a:r>
              <a:rPr lang="nl-NL" dirty="0"/>
              <a:t>Negatieve </a:t>
            </a:r>
            <a:r>
              <a:rPr lang="nl-NL" b="1" dirty="0">
                <a:latin typeface="Bw Modelica" panose="00000600000000000000" charset="0"/>
              </a:rPr>
              <a:t>prognostische factoren CT</a:t>
            </a:r>
          </a:p>
        </p:txBody>
      </p:sp>
      <p:sp>
        <p:nvSpPr>
          <p:cNvPr id="136" name="Google Shape;136;p19"/>
          <p:cNvSpPr txBox="1">
            <a:spLocks noGrp="1"/>
          </p:cNvSpPr>
          <p:nvPr>
            <p:ph type="body" idx="2"/>
          </p:nvPr>
        </p:nvSpPr>
        <p:spPr>
          <a:xfrm>
            <a:off x="6238236" y="3429001"/>
            <a:ext cx="5372737" cy="2722375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>
              <a:buClr>
                <a:srgbClr val="D0DD02"/>
              </a:buClr>
              <a:buFont typeface="Arial" panose="020B0604020202020204" pitchFamily="34" charset="0"/>
              <a:buChar char="•"/>
            </a:pPr>
            <a:r>
              <a:rPr lang="nl-NL" sz="2000" dirty="0"/>
              <a:t>Multiple </a:t>
            </a:r>
            <a:r>
              <a:rPr lang="nl-NL" sz="2000" dirty="0" err="1"/>
              <a:t>barbotage</a:t>
            </a:r>
            <a:r>
              <a:rPr lang="nl-NL" sz="2000" dirty="0"/>
              <a:t> behandelingen nodig</a:t>
            </a:r>
          </a:p>
          <a:p>
            <a:pPr>
              <a:buClr>
                <a:srgbClr val="D0DD02"/>
              </a:buClr>
              <a:buFont typeface="Arial" panose="020B0604020202020204" pitchFamily="34" charset="0"/>
              <a:buChar char="•"/>
            </a:pPr>
            <a:r>
              <a:rPr lang="nl-NL" sz="2000" dirty="0"/>
              <a:t>Geen resorptie na behandeling</a:t>
            </a:r>
          </a:p>
          <a:p>
            <a:pPr>
              <a:buClr>
                <a:srgbClr val="D0DD02"/>
              </a:buClr>
              <a:buFont typeface="Arial" panose="020B0604020202020204" pitchFamily="34" charset="0"/>
              <a:buChar char="•"/>
            </a:pPr>
            <a:r>
              <a:rPr lang="nl-NL" sz="2000" dirty="0"/>
              <a:t>Bijkomende nekklachten of psychosociale problematiek</a:t>
            </a:r>
          </a:p>
        </p:txBody>
      </p:sp>
      <p:sp>
        <p:nvSpPr>
          <p:cNvPr id="137" name="Google Shape;137;p19"/>
          <p:cNvSpPr txBox="1">
            <a:spLocks noGrp="1"/>
          </p:cNvSpPr>
          <p:nvPr>
            <p:ph type="sldNum" idx="12"/>
          </p:nvPr>
        </p:nvSpPr>
        <p:spPr>
          <a:xfrm>
            <a:off x="11472533" y="6120400"/>
            <a:ext cx="719600" cy="737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fld id="{00000000-1234-1234-1234-123412341234}" type="slidenum">
              <a:rPr lang="en"/>
              <a:pPr/>
              <a:t>11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540843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6600ACD-FE49-F819-91B3-BB42A18EF8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Fasen van calcificatie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47947352-6D45-5D4F-E2BC-3FD1F38EB9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29333" y="2052962"/>
            <a:ext cx="9154800" cy="3154800"/>
          </a:xfrm>
        </p:spPr>
        <p:txBody>
          <a:bodyPr/>
          <a:lstStyle/>
          <a:p>
            <a:pPr marL="609596" indent="-457200">
              <a:buFont typeface="+mj-lt"/>
              <a:buAutoNum type="arabicPeriod"/>
            </a:pPr>
            <a:r>
              <a:rPr lang="nl-NL" dirty="0"/>
              <a:t>Precalcificatie</a:t>
            </a:r>
          </a:p>
          <a:p>
            <a:pPr lvl="1">
              <a:defRPr b="0">
                <a:solidFill>
                  <a:srgbClr val="647883"/>
                </a:solidFill>
                <a:latin typeface="Odudo Soft"/>
                <a:ea typeface="Odudo Soft"/>
                <a:cs typeface="Odudo Soft"/>
                <a:sym typeface="Odudo Soft"/>
              </a:defRPr>
            </a:pPr>
            <a:r>
              <a:rPr lang="nl-NL" sz="1800" dirty="0">
                <a:latin typeface="Bw Modelica" panose="00000600000000000000" charset="0"/>
              </a:rPr>
              <a:t>Fibrocartilagineuze metaplasie in pees</a:t>
            </a:r>
          </a:p>
          <a:p>
            <a:pPr lvl="1">
              <a:defRPr b="0">
                <a:solidFill>
                  <a:srgbClr val="647883"/>
                </a:solidFill>
                <a:latin typeface="Odudo Soft"/>
                <a:ea typeface="Odudo Soft"/>
                <a:cs typeface="Odudo Soft"/>
                <a:sym typeface="Odudo Soft"/>
              </a:defRPr>
            </a:pPr>
            <a:r>
              <a:rPr lang="nl-NL" sz="1800" dirty="0">
                <a:latin typeface="Bw Modelica" panose="00000600000000000000" charset="0"/>
              </a:rPr>
              <a:t>Klinisch is deze fase pijnvrij</a:t>
            </a:r>
            <a:endParaRPr lang="nl-NL" sz="1800" dirty="0"/>
          </a:p>
          <a:p>
            <a:pPr marL="609596" indent="-457200">
              <a:buFont typeface="+mj-lt"/>
              <a:buAutoNum type="arabicPeriod"/>
            </a:pPr>
            <a:r>
              <a:rPr lang="nl-NL" dirty="0"/>
              <a:t>Calcificatie</a:t>
            </a:r>
          </a:p>
          <a:p>
            <a:pPr lvl="1">
              <a:defRPr b="0" i="1">
                <a:solidFill>
                  <a:srgbClr val="647883"/>
                </a:solidFill>
                <a:latin typeface="Odudo Soft"/>
                <a:ea typeface="Odudo Soft"/>
                <a:cs typeface="Odudo Soft"/>
                <a:sym typeface="Odudo Soft"/>
              </a:defRPr>
            </a:pPr>
            <a:r>
              <a:rPr lang="nl-NL" sz="1800" dirty="0">
                <a:latin typeface="Bw Modelica" panose="00000600000000000000" charset="0"/>
              </a:rPr>
              <a:t>Formatieve fase</a:t>
            </a:r>
          </a:p>
          <a:p>
            <a:pPr lvl="2">
              <a:defRPr b="0">
                <a:solidFill>
                  <a:srgbClr val="647883"/>
                </a:solidFill>
                <a:latin typeface="Odudo Soft"/>
                <a:ea typeface="Odudo Soft"/>
                <a:cs typeface="Odudo Soft"/>
                <a:sym typeface="Odudo Soft"/>
              </a:defRPr>
            </a:pPr>
            <a:r>
              <a:rPr lang="nl-NL" sz="1800" dirty="0">
                <a:latin typeface="Bw Modelica" panose="00000600000000000000" charset="0"/>
              </a:rPr>
              <a:t>Gekarakteriseerd door kalkdepots</a:t>
            </a:r>
          </a:p>
          <a:p>
            <a:pPr lvl="2">
              <a:defRPr b="0">
                <a:solidFill>
                  <a:srgbClr val="647883"/>
                </a:solidFill>
                <a:latin typeface="Odudo Soft"/>
                <a:ea typeface="Odudo Soft"/>
                <a:cs typeface="Odudo Soft"/>
                <a:sym typeface="Odudo Soft"/>
              </a:defRPr>
            </a:pPr>
            <a:r>
              <a:rPr lang="nl-NL" sz="1800" dirty="0">
                <a:latin typeface="Bw Modelica" panose="00000600000000000000" charset="0"/>
              </a:rPr>
              <a:t>Klinisch kent deze fase matige tot gemiddelde pijn bij de patiënt</a:t>
            </a:r>
          </a:p>
          <a:p>
            <a:pPr lvl="1">
              <a:defRPr b="0" i="1">
                <a:solidFill>
                  <a:srgbClr val="647883"/>
                </a:solidFill>
                <a:latin typeface="Odudo Soft"/>
                <a:ea typeface="Odudo Soft"/>
                <a:cs typeface="Odudo Soft"/>
                <a:sym typeface="Odudo Soft"/>
              </a:defRPr>
            </a:pPr>
            <a:r>
              <a:rPr lang="nl-NL" sz="1800" dirty="0">
                <a:latin typeface="Bw Modelica" panose="00000600000000000000" charset="0"/>
              </a:rPr>
              <a:t>Rustfase</a:t>
            </a:r>
          </a:p>
          <a:p>
            <a:pPr lvl="2">
              <a:defRPr b="0">
                <a:solidFill>
                  <a:srgbClr val="647883"/>
                </a:solidFill>
                <a:latin typeface="Odudo Soft"/>
                <a:ea typeface="Odudo Soft"/>
                <a:cs typeface="Odudo Soft"/>
                <a:sym typeface="Odudo Soft"/>
              </a:defRPr>
            </a:pPr>
            <a:r>
              <a:rPr lang="nl-NL" sz="1800" dirty="0">
                <a:latin typeface="Bw Modelica" panose="00000600000000000000" charset="0"/>
              </a:rPr>
              <a:t>Afwezigheid van inflammatie of vasculaire infiltratie</a:t>
            </a:r>
          </a:p>
          <a:p>
            <a:pPr lvl="2">
              <a:defRPr b="0">
                <a:solidFill>
                  <a:srgbClr val="647883"/>
                </a:solidFill>
                <a:latin typeface="Odudo Soft"/>
                <a:ea typeface="Odudo Soft"/>
                <a:cs typeface="Odudo Soft"/>
                <a:sym typeface="Odudo Soft"/>
              </a:defRPr>
            </a:pPr>
            <a:r>
              <a:rPr lang="nl-NL" sz="1800" dirty="0">
                <a:latin typeface="Bw Modelica" panose="00000600000000000000" charset="0"/>
              </a:rPr>
              <a:t>Klinisch kent deze fase matige tot gemiddelde pijn bij de patiënt </a:t>
            </a:r>
          </a:p>
          <a:p>
            <a:pPr lvl="1">
              <a:defRPr b="0" i="1">
                <a:solidFill>
                  <a:srgbClr val="647883"/>
                </a:solidFill>
                <a:latin typeface="Odudo Soft"/>
                <a:ea typeface="Odudo Soft"/>
                <a:cs typeface="Odudo Soft"/>
                <a:sym typeface="Odudo Soft"/>
              </a:defRPr>
            </a:pPr>
            <a:r>
              <a:rPr lang="nl-NL" sz="1800" dirty="0">
                <a:latin typeface="Bw Modelica" panose="00000600000000000000" charset="0"/>
              </a:rPr>
              <a:t>Resorptie fase</a:t>
            </a:r>
          </a:p>
          <a:p>
            <a:pPr lvl="2">
              <a:defRPr b="0">
                <a:solidFill>
                  <a:srgbClr val="647883"/>
                </a:solidFill>
                <a:latin typeface="Odudo Soft"/>
                <a:ea typeface="Odudo Soft"/>
                <a:cs typeface="Odudo Soft"/>
                <a:sym typeface="Odudo Soft"/>
              </a:defRPr>
            </a:pPr>
            <a:r>
              <a:rPr lang="nl-NL" sz="1800" dirty="0">
                <a:latin typeface="Bw Modelica" panose="00000600000000000000" charset="0"/>
              </a:rPr>
              <a:t>Gekarakteriseerd door resorptie en vasculaire infiltratie</a:t>
            </a:r>
          </a:p>
          <a:p>
            <a:pPr lvl="2">
              <a:defRPr b="0">
                <a:solidFill>
                  <a:srgbClr val="647883"/>
                </a:solidFill>
                <a:latin typeface="Odudo Soft"/>
                <a:ea typeface="Odudo Soft"/>
                <a:cs typeface="Odudo Soft"/>
                <a:sym typeface="Odudo Soft"/>
              </a:defRPr>
            </a:pPr>
            <a:r>
              <a:rPr lang="nl-NL" sz="1800" dirty="0">
                <a:latin typeface="Bw Modelica" panose="00000600000000000000" charset="0"/>
              </a:rPr>
              <a:t>Klinisch is deze fase het meest pijnlijk voor patiënt</a:t>
            </a:r>
            <a:endParaRPr lang="nl-NL" sz="1800" dirty="0"/>
          </a:p>
          <a:p>
            <a:pPr marL="609596" indent="-457200">
              <a:buFont typeface="+mj-lt"/>
              <a:buAutoNum type="arabicPeriod"/>
            </a:pPr>
            <a:r>
              <a:rPr lang="nl-NL" dirty="0"/>
              <a:t>Postcalcificatie</a:t>
            </a: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58AB8002-1562-E9E8-E5AC-3ED1893D2470}"/>
              </a:ext>
            </a:extLst>
          </p:cNvPr>
          <p:cNvSpPr txBox="1"/>
          <p:nvPr/>
        </p:nvSpPr>
        <p:spPr>
          <a:xfrm>
            <a:off x="9461241" y="6071691"/>
            <a:ext cx="286984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dirty="0">
                <a:solidFill>
                  <a:schemeClr val="bg2"/>
                </a:solidFill>
                <a:latin typeface="Bw Modelica" panose="00000600000000000000" charset="0"/>
              </a:rPr>
              <a:t>1989 en 1997 </a:t>
            </a:r>
            <a:r>
              <a:rPr lang="nl-NL" dirty="0" err="1">
                <a:solidFill>
                  <a:schemeClr val="bg2"/>
                </a:solidFill>
                <a:latin typeface="Bw Modelica" panose="00000600000000000000" charset="0"/>
              </a:rPr>
              <a:t>Uhthoff</a:t>
            </a:r>
            <a:r>
              <a:rPr lang="nl-NL" dirty="0">
                <a:solidFill>
                  <a:schemeClr val="bg2"/>
                </a:solidFill>
                <a:latin typeface="Bw Modelica" panose="00000600000000000000" charset="0"/>
              </a:rPr>
              <a:t> HK, </a:t>
            </a:r>
            <a:r>
              <a:rPr lang="nl-NL" dirty="0" err="1">
                <a:solidFill>
                  <a:schemeClr val="bg2"/>
                </a:solidFill>
                <a:latin typeface="Bw Modelica" panose="00000600000000000000" charset="0"/>
              </a:rPr>
              <a:t>Sarkar</a:t>
            </a:r>
            <a:r>
              <a:rPr lang="nl-NL" dirty="0">
                <a:solidFill>
                  <a:schemeClr val="bg2"/>
                </a:solidFill>
                <a:latin typeface="Bw Modelica" panose="00000600000000000000" charset="0"/>
              </a:rPr>
              <a:t> K., </a:t>
            </a:r>
            <a:r>
              <a:rPr lang="nl-NL" dirty="0" err="1">
                <a:solidFill>
                  <a:schemeClr val="bg2"/>
                </a:solidFill>
                <a:latin typeface="Bw Modelica" panose="00000600000000000000" charset="0"/>
              </a:rPr>
              <a:t>Calcifying</a:t>
            </a:r>
            <a:r>
              <a:rPr lang="nl-NL" dirty="0">
                <a:solidFill>
                  <a:schemeClr val="bg2"/>
                </a:solidFill>
                <a:latin typeface="Bw Modelica" panose="00000600000000000000" charset="0"/>
              </a:rPr>
              <a:t> tendinitis</a:t>
            </a:r>
          </a:p>
        </p:txBody>
      </p:sp>
    </p:spTree>
    <p:extLst>
      <p:ext uri="{BB962C8B-B14F-4D97-AF65-F5344CB8AC3E}">
        <p14:creationId xmlns:p14="http://schemas.microsoft.com/office/powerpoint/2010/main" val="32637502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BA7944D-6B5F-E4EE-4A8B-602171732B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2404" y="889277"/>
            <a:ext cx="9154800" cy="1143200"/>
          </a:xfrm>
        </p:spPr>
        <p:txBody>
          <a:bodyPr/>
          <a:lstStyle/>
          <a:p>
            <a:r>
              <a:rPr lang="nl-NL" dirty="0"/>
              <a:t>Fasen van calcificatie</a:t>
            </a:r>
          </a:p>
        </p:txBody>
      </p:sp>
      <p:grpSp>
        <p:nvGrpSpPr>
          <p:cNvPr id="4" name="Groepeer">
            <a:extLst>
              <a:ext uri="{FF2B5EF4-FFF2-40B4-BE49-F238E27FC236}">
                <a16:creationId xmlns:a16="http://schemas.microsoft.com/office/drawing/2014/main" id="{9739989C-3AF8-44FF-F319-B4D2A4B7ACCD}"/>
              </a:ext>
            </a:extLst>
          </p:cNvPr>
          <p:cNvGrpSpPr/>
          <p:nvPr/>
        </p:nvGrpSpPr>
        <p:grpSpPr>
          <a:xfrm>
            <a:off x="2174020" y="2032477"/>
            <a:ext cx="7626928" cy="4717605"/>
            <a:chOff x="0" y="0"/>
            <a:chExt cx="9461500" cy="5700165"/>
          </a:xfrm>
        </p:grpSpPr>
        <p:pic>
          <p:nvPicPr>
            <p:cNvPr id="5" name="Schermafbeelding 2020-01-18 om 16.55.57.png" descr="Schermafbeelding 2020-01-18 om 16.55.57.png">
              <a:extLst>
                <a:ext uri="{FF2B5EF4-FFF2-40B4-BE49-F238E27FC236}">
                  <a16:creationId xmlns:a16="http://schemas.microsoft.com/office/drawing/2014/main" id="{D5B0A4B2-20EB-45D7-DD33-6AD5BC118E5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r="4377"/>
            <a:stretch>
              <a:fillRect/>
            </a:stretch>
          </p:blipFill>
          <p:spPr>
            <a:xfrm>
              <a:off x="0" y="0"/>
              <a:ext cx="9461500" cy="5700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10799"/>
                  </a:lnTo>
                  <a:lnTo>
                    <a:pt x="0" y="21600"/>
                  </a:lnTo>
                  <a:lnTo>
                    <a:pt x="11295" y="21600"/>
                  </a:lnTo>
                  <a:lnTo>
                    <a:pt x="21600" y="21600"/>
                  </a:lnTo>
                  <a:lnTo>
                    <a:pt x="21600" y="0"/>
                  </a:lnTo>
                  <a:lnTo>
                    <a:pt x="11295" y="0"/>
                  </a:lnTo>
                  <a:lnTo>
                    <a:pt x="0" y="0"/>
                  </a:lnTo>
                  <a:close/>
                  <a:moveTo>
                    <a:pt x="11569" y="2295"/>
                  </a:moveTo>
                  <a:lnTo>
                    <a:pt x="11846" y="2372"/>
                  </a:lnTo>
                  <a:cubicBezTo>
                    <a:pt x="12215" y="2473"/>
                    <a:pt x="12757" y="2774"/>
                    <a:pt x="13121" y="3078"/>
                  </a:cubicBezTo>
                  <a:cubicBezTo>
                    <a:pt x="13457" y="3358"/>
                    <a:pt x="13907" y="3840"/>
                    <a:pt x="13886" y="3897"/>
                  </a:cubicBezTo>
                  <a:cubicBezTo>
                    <a:pt x="13878" y="3917"/>
                    <a:pt x="13902" y="3947"/>
                    <a:pt x="13938" y="3963"/>
                  </a:cubicBezTo>
                  <a:cubicBezTo>
                    <a:pt x="14021" y="3998"/>
                    <a:pt x="14486" y="4709"/>
                    <a:pt x="14464" y="4767"/>
                  </a:cubicBezTo>
                  <a:cubicBezTo>
                    <a:pt x="14455" y="4791"/>
                    <a:pt x="14478" y="4829"/>
                    <a:pt x="14515" y="4853"/>
                  </a:cubicBezTo>
                  <a:cubicBezTo>
                    <a:pt x="14601" y="4908"/>
                    <a:pt x="14705" y="5145"/>
                    <a:pt x="14695" y="5262"/>
                  </a:cubicBezTo>
                  <a:cubicBezTo>
                    <a:pt x="14691" y="5312"/>
                    <a:pt x="14727" y="5469"/>
                    <a:pt x="14775" y="5611"/>
                  </a:cubicBezTo>
                  <a:cubicBezTo>
                    <a:pt x="14823" y="5753"/>
                    <a:pt x="14852" y="5870"/>
                    <a:pt x="14841" y="5870"/>
                  </a:cubicBezTo>
                  <a:cubicBezTo>
                    <a:pt x="14830" y="5870"/>
                    <a:pt x="14836" y="5901"/>
                    <a:pt x="14855" y="5939"/>
                  </a:cubicBezTo>
                  <a:cubicBezTo>
                    <a:pt x="14884" y="5995"/>
                    <a:pt x="14873" y="6021"/>
                    <a:pt x="14800" y="6083"/>
                  </a:cubicBezTo>
                  <a:cubicBezTo>
                    <a:pt x="14751" y="6125"/>
                    <a:pt x="14711" y="6169"/>
                    <a:pt x="14711" y="6179"/>
                  </a:cubicBezTo>
                  <a:cubicBezTo>
                    <a:pt x="14711" y="6190"/>
                    <a:pt x="14865" y="6397"/>
                    <a:pt x="15052" y="6641"/>
                  </a:cubicBezTo>
                  <a:cubicBezTo>
                    <a:pt x="15239" y="6885"/>
                    <a:pt x="15409" y="7120"/>
                    <a:pt x="15430" y="7163"/>
                  </a:cubicBezTo>
                  <a:cubicBezTo>
                    <a:pt x="15481" y="7267"/>
                    <a:pt x="15676" y="8308"/>
                    <a:pt x="15655" y="8363"/>
                  </a:cubicBezTo>
                  <a:cubicBezTo>
                    <a:pt x="15646" y="8387"/>
                    <a:pt x="15659" y="8473"/>
                    <a:pt x="15684" y="8554"/>
                  </a:cubicBezTo>
                  <a:cubicBezTo>
                    <a:pt x="15739" y="8739"/>
                    <a:pt x="15813" y="9703"/>
                    <a:pt x="15812" y="10244"/>
                  </a:cubicBezTo>
                  <a:cubicBezTo>
                    <a:pt x="15812" y="10626"/>
                    <a:pt x="15751" y="11605"/>
                    <a:pt x="15709" y="11915"/>
                  </a:cubicBezTo>
                  <a:cubicBezTo>
                    <a:pt x="15678" y="12144"/>
                    <a:pt x="15582" y="12658"/>
                    <a:pt x="15559" y="12717"/>
                  </a:cubicBezTo>
                  <a:cubicBezTo>
                    <a:pt x="15548" y="12747"/>
                    <a:pt x="15535" y="12816"/>
                    <a:pt x="15530" y="12869"/>
                  </a:cubicBezTo>
                  <a:cubicBezTo>
                    <a:pt x="15515" y="13050"/>
                    <a:pt x="15493" y="13096"/>
                    <a:pt x="15437" y="13072"/>
                  </a:cubicBezTo>
                  <a:cubicBezTo>
                    <a:pt x="15392" y="13052"/>
                    <a:pt x="15361" y="13111"/>
                    <a:pt x="15276" y="13380"/>
                  </a:cubicBezTo>
                  <a:lnTo>
                    <a:pt x="15171" y="13714"/>
                  </a:lnTo>
                  <a:lnTo>
                    <a:pt x="15073" y="13613"/>
                  </a:lnTo>
                  <a:lnTo>
                    <a:pt x="14974" y="13512"/>
                  </a:lnTo>
                  <a:lnTo>
                    <a:pt x="14956" y="13648"/>
                  </a:lnTo>
                  <a:cubicBezTo>
                    <a:pt x="14946" y="13722"/>
                    <a:pt x="14931" y="13815"/>
                    <a:pt x="14922" y="13855"/>
                  </a:cubicBezTo>
                  <a:cubicBezTo>
                    <a:pt x="14912" y="13895"/>
                    <a:pt x="14908" y="13947"/>
                    <a:pt x="14912" y="13972"/>
                  </a:cubicBezTo>
                  <a:cubicBezTo>
                    <a:pt x="14915" y="13998"/>
                    <a:pt x="14902" y="14247"/>
                    <a:pt x="14883" y="14526"/>
                  </a:cubicBezTo>
                  <a:cubicBezTo>
                    <a:pt x="14850" y="14991"/>
                    <a:pt x="14838" y="15051"/>
                    <a:pt x="14744" y="15249"/>
                  </a:cubicBezTo>
                  <a:cubicBezTo>
                    <a:pt x="14347" y="16089"/>
                    <a:pt x="13722" y="16931"/>
                    <a:pt x="13119" y="17439"/>
                  </a:cubicBezTo>
                  <a:cubicBezTo>
                    <a:pt x="12661" y="17824"/>
                    <a:pt x="11746" y="18254"/>
                    <a:pt x="11683" y="18114"/>
                  </a:cubicBezTo>
                  <a:cubicBezTo>
                    <a:pt x="11662" y="18067"/>
                    <a:pt x="11582" y="18039"/>
                    <a:pt x="11437" y="18030"/>
                  </a:cubicBezTo>
                  <a:lnTo>
                    <a:pt x="11222" y="18016"/>
                  </a:lnTo>
                  <a:lnTo>
                    <a:pt x="11213" y="17831"/>
                  </a:lnTo>
                  <a:cubicBezTo>
                    <a:pt x="11207" y="17713"/>
                    <a:pt x="11192" y="17655"/>
                    <a:pt x="11170" y="17670"/>
                  </a:cubicBezTo>
                  <a:cubicBezTo>
                    <a:pt x="11151" y="17683"/>
                    <a:pt x="10967" y="17803"/>
                    <a:pt x="10761" y="17938"/>
                  </a:cubicBezTo>
                  <a:cubicBezTo>
                    <a:pt x="10555" y="18073"/>
                    <a:pt x="10347" y="18182"/>
                    <a:pt x="10298" y="18180"/>
                  </a:cubicBezTo>
                  <a:cubicBezTo>
                    <a:pt x="10178" y="18176"/>
                    <a:pt x="9654" y="17972"/>
                    <a:pt x="9432" y="17843"/>
                  </a:cubicBezTo>
                  <a:cubicBezTo>
                    <a:pt x="8592" y="17357"/>
                    <a:pt x="7819" y="16478"/>
                    <a:pt x="7281" y="15400"/>
                  </a:cubicBezTo>
                  <a:cubicBezTo>
                    <a:pt x="7152" y="15142"/>
                    <a:pt x="7133" y="15080"/>
                    <a:pt x="7160" y="15007"/>
                  </a:cubicBezTo>
                  <a:cubicBezTo>
                    <a:pt x="7197" y="14911"/>
                    <a:pt x="7183" y="14845"/>
                    <a:pt x="7054" y="14496"/>
                  </a:cubicBezTo>
                  <a:lnTo>
                    <a:pt x="6979" y="14296"/>
                  </a:lnTo>
                  <a:lnTo>
                    <a:pt x="7080" y="14192"/>
                  </a:lnTo>
                  <a:lnTo>
                    <a:pt x="7180" y="14090"/>
                  </a:lnTo>
                  <a:lnTo>
                    <a:pt x="7087" y="13957"/>
                  </a:lnTo>
                  <a:cubicBezTo>
                    <a:pt x="7036" y="13885"/>
                    <a:pt x="6874" y="13668"/>
                    <a:pt x="6726" y="13475"/>
                  </a:cubicBezTo>
                  <a:lnTo>
                    <a:pt x="6458" y="13124"/>
                  </a:lnTo>
                  <a:lnTo>
                    <a:pt x="6372" y="12660"/>
                  </a:lnTo>
                  <a:cubicBezTo>
                    <a:pt x="6057" y="10955"/>
                    <a:pt x="6065" y="9371"/>
                    <a:pt x="6396" y="7721"/>
                  </a:cubicBezTo>
                  <a:cubicBezTo>
                    <a:pt x="6491" y="7245"/>
                    <a:pt x="6508" y="7193"/>
                    <a:pt x="6565" y="7207"/>
                  </a:cubicBezTo>
                  <a:cubicBezTo>
                    <a:pt x="6616" y="7218"/>
                    <a:pt x="6648" y="7169"/>
                    <a:pt x="6719" y="6958"/>
                  </a:cubicBezTo>
                  <a:cubicBezTo>
                    <a:pt x="6841" y="6600"/>
                    <a:pt x="6870" y="6565"/>
                    <a:pt x="6964" y="6667"/>
                  </a:cubicBezTo>
                  <a:cubicBezTo>
                    <a:pt x="7005" y="6712"/>
                    <a:pt x="7044" y="6740"/>
                    <a:pt x="7050" y="6730"/>
                  </a:cubicBezTo>
                  <a:cubicBezTo>
                    <a:pt x="7056" y="6720"/>
                    <a:pt x="7088" y="6398"/>
                    <a:pt x="7123" y="6014"/>
                  </a:cubicBezTo>
                  <a:cubicBezTo>
                    <a:pt x="7158" y="5630"/>
                    <a:pt x="7204" y="5273"/>
                    <a:pt x="7225" y="5220"/>
                  </a:cubicBezTo>
                  <a:cubicBezTo>
                    <a:pt x="7374" y="4836"/>
                    <a:pt x="8080" y="3764"/>
                    <a:pt x="8142" y="3827"/>
                  </a:cubicBezTo>
                  <a:cubicBezTo>
                    <a:pt x="8162" y="3848"/>
                    <a:pt x="8168" y="3843"/>
                    <a:pt x="8157" y="3814"/>
                  </a:cubicBezTo>
                  <a:cubicBezTo>
                    <a:pt x="8132" y="3746"/>
                    <a:pt x="8521" y="3331"/>
                    <a:pt x="8891" y="3032"/>
                  </a:cubicBezTo>
                  <a:cubicBezTo>
                    <a:pt x="9390" y="2628"/>
                    <a:pt x="10225" y="2239"/>
                    <a:pt x="10274" y="2387"/>
                  </a:cubicBezTo>
                  <a:cubicBezTo>
                    <a:pt x="10288" y="2427"/>
                    <a:pt x="10372" y="2454"/>
                    <a:pt x="10513" y="2463"/>
                  </a:cubicBezTo>
                  <a:lnTo>
                    <a:pt x="10729" y="2477"/>
                  </a:lnTo>
                  <a:lnTo>
                    <a:pt x="10738" y="2662"/>
                  </a:lnTo>
                  <a:cubicBezTo>
                    <a:pt x="10744" y="2780"/>
                    <a:pt x="10760" y="2837"/>
                    <a:pt x="10782" y="2823"/>
                  </a:cubicBezTo>
                  <a:cubicBezTo>
                    <a:pt x="10801" y="2810"/>
                    <a:pt x="10986" y="2686"/>
                    <a:pt x="11193" y="2548"/>
                  </a:cubicBezTo>
                  <a:lnTo>
                    <a:pt x="11569" y="2295"/>
                  </a:ln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  <p:pic>
          <p:nvPicPr>
            <p:cNvPr id="6" name="klok.png" descr="klok.png">
              <a:extLst>
                <a:ext uri="{FF2B5EF4-FFF2-40B4-BE49-F238E27FC236}">
                  <a16:creationId xmlns:a16="http://schemas.microsoft.com/office/drawing/2014/main" id="{5A72FE7C-A8F6-E1D5-BBF4-A3D7805A274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1847" t="1073" r="1719" b="1677"/>
            <a:stretch>
              <a:fillRect/>
            </a:stretch>
          </p:blipFill>
          <p:spPr>
            <a:xfrm>
              <a:off x="2847952" y="749024"/>
              <a:ext cx="3929066" cy="39227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9" h="21599" extrusionOk="0">
                  <a:moveTo>
                    <a:pt x="10791" y="0"/>
                  </a:moveTo>
                  <a:cubicBezTo>
                    <a:pt x="9994" y="-1"/>
                    <a:pt x="9200" y="54"/>
                    <a:pt x="8681" y="166"/>
                  </a:cubicBezTo>
                  <a:cubicBezTo>
                    <a:pt x="4155" y="1146"/>
                    <a:pt x="896" y="4538"/>
                    <a:pt x="109" y="9086"/>
                  </a:cubicBezTo>
                  <a:cubicBezTo>
                    <a:pt x="35" y="9512"/>
                    <a:pt x="-1" y="10150"/>
                    <a:pt x="0" y="10793"/>
                  </a:cubicBezTo>
                  <a:cubicBezTo>
                    <a:pt x="1" y="11436"/>
                    <a:pt x="38" y="12082"/>
                    <a:pt x="113" y="12524"/>
                  </a:cubicBezTo>
                  <a:cubicBezTo>
                    <a:pt x="255" y="13357"/>
                    <a:pt x="484" y="14153"/>
                    <a:pt x="787" y="14901"/>
                  </a:cubicBezTo>
                  <a:cubicBezTo>
                    <a:pt x="820" y="14977"/>
                    <a:pt x="844" y="15048"/>
                    <a:pt x="879" y="15126"/>
                  </a:cubicBezTo>
                  <a:cubicBezTo>
                    <a:pt x="1114" y="15628"/>
                    <a:pt x="1404" y="16174"/>
                    <a:pt x="1675" y="16630"/>
                  </a:cubicBezTo>
                  <a:cubicBezTo>
                    <a:pt x="3316" y="19217"/>
                    <a:pt x="6009" y="21004"/>
                    <a:pt x="9285" y="21523"/>
                  </a:cubicBezTo>
                  <a:cubicBezTo>
                    <a:pt x="9607" y="21573"/>
                    <a:pt x="10071" y="21599"/>
                    <a:pt x="10573" y="21599"/>
                  </a:cubicBezTo>
                  <a:lnTo>
                    <a:pt x="10592" y="21599"/>
                  </a:lnTo>
                  <a:cubicBezTo>
                    <a:pt x="10742" y="21599"/>
                    <a:pt x="10896" y="21594"/>
                    <a:pt x="11050" y="21590"/>
                  </a:cubicBezTo>
                  <a:cubicBezTo>
                    <a:pt x="11102" y="21589"/>
                    <a:pt x="11151" y="21588"/>
                    <a:pt x="11203" y="21586"/>
                  </a:cubicBezTo>
                  <a:cubicBezTo>
                    <a:pt x="11864" y="21562"/>
                    <a:pt x="12520" y="21504"/>
                    <a:pt x="12948" y="21413"/>
                  </a:cubicBezTo>
                  <a:cubicBezTo>
                    <a:pt x="14191" y="21151"/>
                    <a:pt x="15341" y="20699"/>
                    <a:pt x="16369" y="20087"/>
                  </a:cubicBezTo>
                  <a:cubicBezTo>
                    <a:pt x="16483" y="20019"/>
                    <a:pt x="16595" y="19948"/>
                    <a:pt x="16705" y="19877"/>
                  </a:cubicBezTo>
                  <a:cubicBezTo>
                    <a:pt x="16706" y="19876"/>
                    <a:pt x="16707" y="19878"/>
                    <a:pt x="16708" y="19877"/>
                  </a:cubicBezTo>
                  <a:cubicBezTo>
                    <a:pt x="16713" y="19873"/>
                    <a:pt x="16719" y="19868"/>
                    <a:pt x="16725" y="19864"/>
                  </a:cubicBezTo>
                  <a:cubicBezTo>
                    <a:pt x="17386" y="19435"/>
                    <a:pt x="17992" y="18938"/>
                    <a:pt x="18538" y="18378"/>
                  </a:cubicBezTo>
                  <a:cubicBezTo>
                    <a:pt x="20007" y="16873"/>
                    <a:pt x="21033" y="14924"/>
                    <a:pt x="21466" y="12683"/>
                  </a:cubicBezTo>
                  <a:cubicBezTo>
                    <a:pt x="21555" y="12221"/>
                    <a:pt x="21599" y="11509"/>
                    <a:pt x="21599" y="10797"/>
                  </a:cubicBezTo>
                  <a:cubicBezTo>
                    <a:pt x="21599" y="10085"/>
                    <a:pt x="21555" y="9373"/>
                    <a:pt x="21466" y="8911"/>
                  </a:cubicBezTo>
                  <a:cubicBezTo>
                    <a:pt x="21068" y="6848"/>
                    <a:pt x="20177" y="5042"/>
                    <a:pt x="18900" y="3599"/>
                  </a:cubicBezTo>
                  <a:cubicBezTo>
                    <a:pt x="18897" y="3595"/>
                    <a:pt x="18893" y="3592"/>
                    <a:pt x="18889" y="3588"/>
                  </a:cubicBezTo>
                  <a:cubicBezTo>
                    <a:pt x="18504" y="3174"/>
                    <a:pt x="18061" y="2752"/>
                    <a:pt x="17644" y="2397"/>
                  </a:cubicBezTo>
                  <a:cubicBezTo>
                    <a:pt x="16321" y="1326"/>
                    <a:pt x="14721" y="559"/>
                    <a:pt x="12914" y="170"/>
                  </a:cubicBezTo>
                  <a:cubicBezTo>
                    <a:pt x="12386" y="57"/>
                    <a:pt x="11587" y="1"/>
                    <a:pt x="10791" y="0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  <p:sp>
          <p:nvSpPr>
            <p:cNvPr id="7" name="Vorm">
              <a:extLst>
                <a:ext uri="{FF2B5EF4-FFF2-40B4-BE49-F238E27FC236}">
                  <a16:creationId xmlns:a16="http://schemas.microsoft.com/office/drawing/2014/main" id="{64900B1A-72C6-B00B-3D9B-1C0369A4D1C9}"/>
                </a:ext>
              </a:extLst>
            </p:cNvPr>
            <p:cNvSpPr/>
            <p:nvPr/>
          </p:nvSpPr>
          <p:spPr>
            <a:xfrm rot="12749667">
              <a:off x="4395754" y="2559969"/>
              <a:ext cx="231490" cy="12561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12" y="0"/>
                  </a:moveTo>
                  <a:cubicBezTo>
                    <a:pt x="10730" y="0"/>
                    <a:pt x="10647" y="7"/>
                    <a:pt x="10590" y="24"/>
                  </a:cubicBezTo>
                  <a:lnTo>
                    <a:pt x="1784" y="2516"/>
                  </a:lnTo>
                  <a:cubicBezTo>
                    <a:pt x="1726" y="2532"/>
                    <a:pt x="1667" y="2536"/>
                    <a:pt x="1610" y="2536"/>
                  </a:cubicBezTo>
                  <a:lnTo>
                    <a:pt x="228" y="2536"/>
                  </a:lnTo>
                  <a:cubicBezTo>
                    <a:pt x="113" y="2536"/>
                    <a:pt x="0" y="2564"/>
                    <a:pt x="0" y="2602"/>
                  </a:cubicBezTo>
                  <a:lnTo>
                    <a:pt x="0" y="2985"/>
                  </a:lnTo>
                  <a:cubicBezTo>
                    <a:pt x="0" y="3018"/>
                    <a:pt x="94" y="3050"/>
                    <a:pt x="228" y="3050"/>
                  </a:cubicBezTo>
                  <a:lnTo>
                    <a:pt x="1418" y="3050"/>
                  </a:lnTo>
                  <a:cubicBezTo>
                    <a:pt x="1533" y="3050"/>
                    <a:pt x="1652" y="3078"/>
                    <a:pt x="1652" y="3115"/>
                  </a:cubicBezTo>
                  <a:lnTo>
                    <a:pt x="1652" y="6227"/>
                  </a:lnTo>
                  <a:cubicBezTo>
                    <a:pt x="1652" y="6260"/>
                    <a:pt x="1552" y="6292"/>
                    <a:pt x="1418" y="6292"/>
                  </a:cubicBezTo>
                  <a:lnTo>
                    <a:pt x="228" y="6292"/>
                  </a:lnTo>
                  <a:cubicBezTo>
                    <a:pt x="113" y="6292"/>
                    <a:pt x="0" y="6320"/>
                    <a:pt x="0" y="6357"/>
                  </a:cubicBezTo>
                  <a:lnTo>
                    <a:pt x="0" y="6741"/>
                  </a:lnTo>
                  <a:cubicBezTo>
                    <a:pt x="0" y="6773"/>
                    <a:pt x="94" y="6805"/>
                    <a:pt x="228" y="6805"/>
                  </a:cubicBezTo>
                  <a:lnTo>
                    <a:pt x="673" y="6805"/>
                  </a:lnTo>
                  <a:cubicBezTo>
                    <a:pt x="769" y="6805"/>
                    <a:pt x="845" y="6822"/>
                    <a:pt x="883" y="6844"/>
                  </a:cubicBezTo>
                  <a:lnTo>
                    <a:pt x="2649" y="7843"/>
                  </a:lnTo>
                  <a:cubicBezTo>
                    <a:pt x="2745" y="7892"/>
                    <a:pt x="2787" y="7946"/>
                    <a:pt x="2787" y="8000"/>
                  </a:cubicBezTo>
                  <a:lnTo>
                    <a:pt x="2787" y="21600"/>
                  </a:lnTo>
                  <a:lnTo>
                    <a:pt x="7881" y="21600"/>
                  </a:lnTo>
                  <a:lnTo>
                    <a:pt x="7881" y="20195"/>
                  </a:lnTo>
                  <a:cubicBezTo>
                    <a:pt x="7881" y="19747"/>
                    <a:pt x="9187" y="19380"/>
                    <a:pt x="10782" y="19380"/>
                  </a:cubicBezTo>
                  <a:cubicBezTo>
                    <a:pt x="12377" y="19380"/>
                    <a:pt x="13683" y="19747"/>
                    <a:pt x="13683" y="20195"/>
                  </a:cubicBezTo>
                  <a:lnTo>
                    <a:pt x="13683" y="21600"/>
                  </a:lnTo>
                  <a:lnTo>
                    <a:pt x="18741" y="21600"/>
                  </a:lnTo>
                  <a:lnTo>
                    <a:pt x="18741" y="8011"/>
                  </a:lnTo>
                  <a:cubicBezTo>
                    <a:pt x="18741" y="7962"/>
                    <a:pt x="18796" y="7907"/>
                    <a:pt x="18873" y="7859"/>
                  </a:cubicBezTo>
                  <a:lnTo>
                    <a:pt x="20663" y="6839"/>
                  </a:lnTo>
                  <a:cubicBezTo>
                    <a:pt x="20701" y="6817"/>
                    <a:pt x="20777" y="6800"/>
                    <a:pt x="20873" y="6800"/>
                  </a:cubicBezTo>
                  <a:lnTo>
                    <a:pt x="21354" y="6800"/>
                  </a:lnTo>
                  <a:cubicBezTo>
                    <a:pt x="21469" y="6800"/>
                    <a:pt x="21582" y="6773"/>
                    <a:pt x="21582" y="6736"/>
                  </a:cubicBezTo>
                  <a:lnTo>
                    <a:pt x="21582" y="6352"/>
                  </a:lnTo>
                  <a:cubicBezTo>
                    <a:pt x="21582" y="6320"/>
                    <a:pt x="21488" y="6286"/>
                    <a:pt x="21354" y="6286"/>
                  </a:cubicBezTo>
                  <a:lnTo>
                    <a:pt x="20200" y="6286"/>
                  </a:lnTo>
                  <a:cubicBezTo>
                    <a:pt x="20085" y="6286"/>
                    <a:pt x="19966" y="6260"/>
                    <a:pt x="19966" y="6222"/>
                  </a:cubicBezTo>
                  <a:lnTo>
                    <a:pt x="19966" y="3110"/>
                  </a:lnTo>
                  <a:cubicBezTo>
                    <a:pt x="19966" y="3072"/>
                    <a:pt x="20084" y="3039"/>
                    <a:pt x="20218" y="3050"/>
                  </a:cubicBezTo>
                  <a:lnTo>
                    <a:pt x="21372" y="3050"/>
                  </a:lnTo>
                  <a:cubicBezTo>
                    <a:pt x="21487" y="3050"/>
                    <a:pt x="21600" y="3023"/>
                    <a:pt x="21600" y="2985"/>
                  </a:cubicBezTo>
                  <a:lnTo>
                    <a:pt x="21600" y="2602"/>
                  </a:lnTo>
                  <a:cubicBezTo>
                    <a:pt x="21600" y="2570"/>
                    <a:pt x="21506" y="2536"/>
                    <a:pt x="21372" y="2536"/>
                  </a:cubicBezTo>
                  <a:lnTo>
                    <a:pt x="20026" y="2536"/>
                  </a:lnTo>
                  <a:cubicBezTo>
                    <a:pt x="19969" y="2536"/>
                    <a:pt x="19891" y="2527"/>
                    <a:pt x="19852" y="2516"/>
                  </a:cubicBezTo>
                  <a:lnTo>
                    <a:pt x="11028" y="24"/>
                  </a:lnTo>
                  <a:cubicBezTo>
                    <a:pt x="10971" y="7"/>
                    <a:pt x="10894" y="0"/>
                    <a:pt x="10812" y="0"/>
                  </a:cubicBezTo>
                  <a:close/>
                  <a:moveTo>
                    <a:pt x="10818" y="3288"/>
                  </a:moveTo>
                  <a:cubicBezTo>
                    <a:pt x="13528" y="3288"/>
                    <a:pt x="15719" y="3904"/>
                    <a:pt x="15719" y="4665"/>
                  </a:cubicBezTo>
                  <a:cubicBezTo>
                    <a:pt x="15719" y="5427"/>
                    <a:pt x="13528" y="6043"/>
                    <a:pt x="10818" y="6043"/>
                  </a:cubicBezTo>
                  <a:cubicBezTo>
                    <a:pt x="8108" y="6043"/>
                    <a:pt x="5917" y="5427"/>
                    <a:pt x="5917" y="4665"/>
                  </a:cubicBezTo>
                  <a:cubicBezTo>
                    <a:pt x="5917" y="3904"/>
                    <a:pt x="8108" y="3288"/>
                    <a:pt x="10818" y="3288"/>
                  </a:cubicBezTo>
                  <a:close/>
                  <a:moveTo>
                    <a:pt x="10782" y="3428"/>
                  </a:moveTo>
                  <a:cubicBezTo>
                    <a:pt x="10724" y="3428"/>
                    <a:pt x="10686" y="3439"/>
                    <a:pt x="10686" y="3455"/>
                  </a:cubicBezTo>
                  <a:lnTo>
                    <a:pt x="10476" y="4596"/>
                  </a:lnTo>
                  <a:cubicBezTo>
                    <a:pt x="10476" y="4607"/>
                    <a:pt x="10454" y="4611"/>
                    <a:pt x="10416" y="4617"/>
                  </a:cubicBezTo>
                  <a:lnTo>
                    <a:pt x="9569" y="4747"/>
                  </a:lnTo>
                  <a:cubicBezTo>
                    <a:pt x="9511" y="4752"/>
                    <a:pt x="9494" y="4775"/>
                    <a:pt x="9533" y="4785"/>
                  </a:cubicBezTo>
                  <a:lnTo>
                    <a:pt x="9899" y="4947"/>
                  </a:lnTo>
                  <a:cubicBezTo>
                    <a:pt x="9918" y="4958"/>
                    <a:pt x="9993" y="4963"/>
                    <a:pt x="10031" y="4953"/>
                  </a:cubicBezTo>
                  <a:lnTo>
                    <a:pt x="10319" y="4893"/>
                  </a:lnTo>
                  <a:cubicBezTo>
                    <a:pt x="10358" y="4888"/>
                    <a:pt x="10398" y="4893"/>
                    <a:pt x="10398" y="4904"/>
                  </a:cubicBezTo>
                  <a:lnTo>
                    <a:pt x="10380" y="5012"/>
                  </a:lnTo>
                  <a:cubicBezTo>
                    <a:pt x="10380" y="5028"/>
                    <a:pt x="10418" y="5039"/>
                    <a:pt x="10476" y="5039"/>
                  </a:cubicBezTo>
                  <a:lnTo>
                    <a:pt x="11166" y="5039"/>
                  </a:lnTo>
                  <a:cubicBezTo>
                    <a:pt x="11224" y="5039"/>
                    <a:pt x="11263" y="5028"/>
                    <a:pt x="11263" y="5012"/>
                  </a:cubicBezTo>
                  <a:lnTo>
                    <a:pt x="11202" y="4720"/>
                  </a:lnTo>
                  <a:cubicBezTo>
                    <a:pt x="11202" y="4714"/>
                    <a:pt x="11225" y="4703"/>
                    <a:pt x="11244" y="4698"/>
                  </a:cubicBezTo>
                  <a:lnTo>
                    <a:pt x="13046" y="4314"/>
                  </a:lnTo>
                  <a:cubicBezTo>
                    <a:pt x="13085" y="4303"/>
                    <a:pt x="13090" y="4288"/>
                    <a:pt x="13071" y="4277"/>
                  </a:cubicBezTo>
                  <a:lnTo>
                    <a:pt x="13046" y="4250"/>
                  </a:lnTo>
                  <a:cubicBezTo>
                    <a:pt x="13008" y="4234"/>
                    <a:pt x="12953" y="4233"/>
                    <a:pt x="12914" y="4238"/>
                  </a:cubicBezTo>
                  <a:lnTo>
                    <a:pt x="11244" y="4493"/>
                  </a:lnTo>
                  <a:cubicBezTo>
                    <a:pt x="11225" y="4493"/>
                    <a:pt x="11184" y="4487"/>
                    <a:pt x="11184" y="4481"/>
                  </a:cubicBezTo>
                  <a:lnTo>
                    <a:pt x="10992" y="3455"/>
                  </a:lnTo>
                  <a:cubicBezTo>
                    <a:pt x="10992" y="3439"/>
                    <a:pt x="10954" y="3428"/>
                    <a:pt x="10896" y="3428"/>
                  </a:cubicBezTo>
                  <a:lnTo>
                    <a:pt x="10782" y="3428"/>
                  </a:lnTo>
                  <a:close/>
                </a:path>
              </a:pathLst>
            </a:custGeom>
            <a:solidFill>
              <a:schemeClr val="accent3">
                <a:hueOff val="914337"/>
                <a:satOff val="31515"/>
                <a:lumOff val="-3079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8" name="Vorm">
              <a:extLst>
                <a:ext uri="{FF2B5EF4-FFF2-40B4-BE49-F238E27FC236}">
                  <a16:creationId xmlns:a16="http://schemas.microsoft.com/office/drawing/2014/main" id="{8741E9CD-F23B-C161-F060-16C6A1ED6621}"/>
                </a:ext>
              </a:extLst>
            </p:cNvPr>
            <p:cNvSpPr/>
            <p:nvPr/>
          </p:nvSpPr>
          <p:spPr>
            <a:xfrm rot="3790974">
              <a:off x="5254275" y="1750167"/>
              <a:ext cx="248560" cy="13005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12" y="0"/>
                  </a:moveTo>
                  <a:cubicBezTo>
                    <a:pt x="10730" y="0"/>
                    <a:pt x="10647" y="7"/>
                    <a:pt x="10590" y="24"/>
                  </a:cubicBezTo>
                  <a:lnTo>
                    <a:pt x="1784" y="2516"/>
                  </a:lnTo>
                  <a:cubicBezTo>
                    <a:pt x="1726" y="2532"/>
                    <a:pt x="1667" y="2536"/>
                    <a:pt x="1610" y="2536"/>
                  </a:cubicBezTo>
                  <a:lnTo>
                    <a:pt x="228" y="2536"/>
                  </a:lnTo>
                  <a:cubicBezTo>
                    <a:pt x="113" y="2536"/>
                    <a:pt x="0" y="2564"/>
                    <a:pt x="0" y="2602"/>
                  </a:cubicBezTo>
                  <a:lnTo>
                    <a:pt x="0" y="2985"/>
                  </a:lnTo>
                  <a:cubicBezTo>
                    <a:pt x="0" y="3018"/>
                    <a:pt x="94" y="3050"/>
                    <a:pt x="228" y="3050"/>
                  </a:cubicBezTo>
                  <a:lnTo>
                    <a:pt x="1418" y="3050"/>
                  </a:lnTo>
                  <a:cubicBezTo>
                    <a:pt x="1533" y="3050"/>
                    <a:pt x="1652" y="3078"/>
                    <a:pt x="1652" y="3115"/>
                  </a:cubicBezTo>
                  <a:lnTo>
                    <a:pt x="1652" y="6227"/>
                  </a:lnTo>
                  <a:cubicBezTo>
                    <a:pt x="1652" y="6260"/>
                    <a:pt x="1552" y="6292"/>
                    <a:pt x="1418" y="6292"/>
                  </a:cubicBezTo>
                  <a:lnTo>
                    <a:pt x="228" y="6292"/>
                  </a:lnTo>
                  <a:cubicBezTo>
                    <a:pt x="113" y="6292"/>
                    <a:pt x="0" y="6320"/>
                    <a:pt x="0" y="6357"/>
                  </a:cubicBezTo>
                  <a:lnTo>
                    <a:pt x="0" y="6741"/>
                  </a:lnTo>
                  <a:cubicBezTo>
                    <a:pt x="0" y="6773"/>
                    <a:pt x="94" y="6805"/>
                    <a:pt x="228" y="6805"/>
                  </a:cubicBezTo>
                  <a:lnTo>
                    <a:pt x="673" y="6805"/>
                  </a:lnTo>
                  <a:cubicBezTo>
                    <a:pt x="769" y="6805"/>
                    <a:pt x="845" y="6822"/>
                    <a:pt x="883" y="6844"/>
                  </a:cubicBezTo>
                  <a:lnTo>
                    <a:pt x="2649" y="7843"/>
                  </a:lnTo>
                  <a:cubicBezTo>
                    <a:pt x="2745" y="7892"/>
                    <a:pt x="2787" y="7946"/>
                    <a:pt x="2787" y="8000"/>
                  </a:cubicBezTo>
                  <a:lnTo>
                    <a:pt x="2787" y="21600"/>
                  </a:lnTo>
                  <a:lnTo>
                    <a:pt x="7881" y="21600"/>
                  </a:lnTo>
                  <a:lnTo>
                    <a:pt x="7881" y="20195"/>
                  </a:lnTo>
                  <a:cubicBezTo>
                    <a:pt x="7881" y="19747"/>
                    <a:pt x="9187" y="19380"/>
                    <a:pt x="10782" y="19380"/>
                  </a:cubicBezTo>
                  <a:cubicBezTo>
                    <a:pt x="12377" y="19380"/>
                    <a:pt x="13683" y="19747"/>
                    <a:pt x="13683" y="20195"/>
                  </a:cubicBezTo>
                  <a:lnTo>
                    <a:pt x="13683" y="21600"/>
                  </a:lnTo>
                  <a:lnTo>
                    <a:pt x="18741" y="21600"/>
                  </a:lnTo>
                  <a:lnTo>
                    <a:pt x="18741" y="8011"/>
                  </a:lnTo>
                  <a:cubicBezTo>
                    <a:pt x="18741" y="7962"/>
                    <a:pt x="18796" y="7907"/>
                    <a:pt x="18873" y="7859"/>
                  </a:cubicBezTo>
                  <a:lnTo>
                    <a:pt x="20663" y="6839"/>
                  </a:lnTo>
                  <a:cubicBezTo>
                    <a:pt x="20701" y="6817"/>
                    <a:pt x="20777" y="6800"/>
                    <a:pt x="20873" y="6800"/>
                  </a:cubicBezTo>
                  <a:lnTo>
                    <a:pt x="21354" y="6800"/>
                  </a:lnTo>
                  <a:cubicBezTo>
                    <a:pt x="21469" y="6800"/>
                    <a:pt x="21582" y="6773"/>
                    <a:pt x="21582" y="6736"/>
                  </a:cubicBezTo>
                  <a:lnTo>
                    <a:pt x="21582" y="6352"/>
                  </a:lnTo>
                  <a:cubicBezTo>
                    <a:pt x="21582" y="6320"/>
                    <a:pt x="21488" y="6286"/>
                    <a:pt x="21354" y="6286"/>
                  </a:cubicBezTo>
                  <a:lnTo>
                    <a:pt x="20200" y="6286"/>
                  </a:lnTo>
                  <a:cubicBezTo>
                    <a:pt x="20085" y="6286"/>
                    <a:pt x="19966" y="6260"/>
                    <a:pt x="19966" y="6222"/>
                  </a:cubicBezTo>
                  <a:lnTo>
                    <a:pt x="19966" y="3110"/>
                  </a:lnTo>
                  <a:cubicBezTo>
                    <a:pt x="19966" y="3072"/>
                    <a:pt x="20084" y="3039"/>
                    <a:pt x="20218" y="3050"/>
                  </a:cubicBezTo>
                  <a:lnTo>
                    <a:pt x="21372" y="3050"/>
                  </a:lnTo>
                  <a:cubicBezTo>
                    <a:pt x="21487" y="3050"/>
                    <a:pt x="21600" y="3023"/>
                    <a:pt x="21600" y="2985"/>
                  </a:cubicBezTo>
                  <a:lnTo>
                    <a:pt x="21600" y="2602"/>
                  </a:lnTo>
                  <a:cubicBezTo>
                    <a:pt x="21600" y="2570"/>
                    <a:pt x="21506" y="2536"/>
                    <a:pt x="21372" y="2536"/>
                  </a:cubicBezTo>
                  <a:lnTo>
                    <a:pt x="20026" y="2536"/>
                  </a:lnTo>
                  <a:cubicBezTo>
                    <a:pt x="19969" y="2536"/>
                    <a:pt x="19891" y="2527"/>
                    <a:pt x="19852" y="2516"/>
                  </a:cubicBezTo>
                  <a:lnTo>
                    <a:pt x="11028" y="24"/>
                  </a:lnTo>
                  <a:cubicBezTo>
                    <a:pt x="10971" y="7"/>
                    <a:pt x="10894" y="0"/>
                    <a:pt x="10812" y="0"/>
                  </a:cubicBezTo>
                  <a:close/>
                  <a:moveTo>
                    <a:pt x="10818" y="3288"/>
                  </a:moveTo>
                  <a:cubicBezTo>
                    <a:pt x="13528" y="3288"/>
                    <a:pt x="15719" y="3904"/>
                    <a:pt x="15719" y="4665"/>
                  </a:cubicBezTo>
                  <a:cubicBezTo>
                    <a:pt x="15719" y="5427"/>
                    <a:pt x="13528" y="6043"/>
                    <a:pt x="10818" y="6043"/>
                  </a:cubicBezTo>
                  <a:cubicBezTo>
                    <a:pt x="8108" y="6043"/>
                    <a:pt x="5917" y="5427"/>
                    <a:pt x="5917" y="4665"/>
                  </a:cubicBezTo>
                  <a:cubicBezTo>
                    <a:pt x="5917" y="3904"/>
                    <a:pt x="8108" y="3288"/>
                    <a:pt x="10818" y="3288"/>
                  </a:cubicBezTo>
                  <a:close/>
                  <a:moveTo>
                    <a:pt x="10782" y="3428"/>
                  </a:moveTo>
                  <a:cubicBezTo>
                    <a:pt x="10724" y="3428"/>
                    <a:pt x="10686" y="3439"/>
                    <a:pt x="10686" y="3455"/>
                  </a:cubicBezTo>
                  <a:lnTo>
                    <a:pt x="10476" y="4596"/>
                  </a:lnTo>
                  <a:cubicBezTo>
                    <a:pt x="10476" y="4607"/>
                    <a:pt x="10454" y="4611"/>
                    <a:pt x="10416" y="4617"/>
                  </a:cubicBezTo>
                  <a:lnTo>
                    <a:pt x="9569" y="4747"/>
                  </a:lnTo>
                  <a:cubicBezTo>
                    <a:pt x="9511" y="4752"/>
                    <a:pt x="9494" y="4775"/>
                    <a:pt x="9533" y="4785"/>
                  </a:cubicBezTo>
                  <a:lnTo>
                    <a:pt x="9899" y="4947"/>
                  </a:lnTo>
                  <a:cubicBezTo>
                    <a:pt x="9918" y="4958"/>
                    <a:pt x="9993" y="4963"/>
                    <a:pt x="10031" y="4953"/>
                  </a:cubicBezTo>
                  <a:lnTo>
                    <a:pt x="10319" y="4893"/>
                  </a:lnTo>
                  <a:cubicBezTo>
                    <a:pt x="10358" y="4888"/>
                    <a:pt x="10398" y="4893"/>
                    <a:pt x="10398" y="4904"/>
                  </a:cubicBezTo>
                  <a:lnTo>
                    <a:pt x="10380" y="5012"/>
                  </a:lnTo>
                  <a:cubicBezTo>
                    <a:pt x="10380" y="5028"/>
                    <a:pt x="10418" y="5039"/>
                    <a:pt x="10476" y="5039"/>
                  </a:cubicBezTo>
                  <a:lnTo>
                    <a:pt x="11166" y="5039"/>
                  </a:lnTo>
                  <a:cubicBezTo>
                    <a:pt x="11224" y="5039"/>
                    <a:pt x="11263" y="5028"/>
                    <a:pt x="11263" y="5012"/>
                  </a:cubicBezTo>
                  <a:lnTo>
                    <a:pt x="11202" y="4720"/>
                  </a:lnTo>
                  <a:cubicBezTo>
                    <a:pt x="11202" y="4714"/>
                    <a:pt x="11225" y="4703"/>
                    <a:pt x="11244" y="4698"/>
                  </a:cubicBezTo>
                  <a:lnTo>
                    <a:pt x="13046" y="4314"/>
                  </a:lnTo>
                  <a:cubicBezTo>
                    <a:pt x="13085" y="4303"/>
                    <a:pt x="13090" y="4288"/>
                    <a:pt x="13071" y="4277"/>
                  </a:cubicBezTo>
                  <a:lnTo>
                    <a:pt x="13046" y="4250"/>
                  </a:lnTo>
                  <a:cubicBezTo>
                    <a:pt x="13008" y="4234"/>
                    <a:pt x="12953" y="4233"/>
                    <a:pt x="12914" y="4238"/>
                  </a:cubicBezTo>
                  <a:lnTo>
                    <a:pt x="11244" y="4493"/>
                  </a:lnTo>
                  <a:cubicBezTo>
                    <a:pt x="11225" y="4493"/>
                    <a:pt x="11184" y="4487"/>
                    <a:pt x="11184" y="4481"/>
                  </a:cubicBezTo>
                  <a:lnTo>
                    <a:pt x="10992" y="3455"/>
                  </a:lnTo>
                  <a:cubicBezTo>
                    <a:pt x="10992" y="3439"/>
                    <a:pt x="10954" y="3428"/>
                    <a:pt x="10896" y="3428"/>
                  </a:cubicBezTo>
                  <a:lnTo>
                    <a:pt x="10782" y="3428"/>
                  </a:lnTo>
                  <a:close/>
                </a:path>
              </a:pathLst>
            </a:custGeom>
            <a:solidFill>
              <a:schemeClr val="accent3">
                <a:hueOff val="914337"/>
                <a:satOff val="31515"/>
                <a:lumOff val="-3079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6513237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BE4086B-AFDD-98EE-7AE6-627444DA3C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6583" y="887192"/>
            <a:ext cx="10125207" cy="1143200"/>
          </a:xfrm>
        </p:spPr>
        <p:txBody>
          <a:bodyPr/>
          <a:lstStyle/>
          <a:p>
            <a:r>
              <a:rPr lang="nl-NL" dirty="0" err="1"/>
              <a:t>Gärtner</a:t>
            </a:r>
            <a:r>
              <a:rPr lang="nl-NL" dirty="0"/>
              <a:t> indeling röntgen</a:t>
            </a:r>
          </a:p>
        </p:txBody>
      </p:sp>
      <p:graphicFrame>
        <p:nvGraphicFramePr>
          <p:cNvPr id="4" name="Tabel">
            <a:extLst>
              <a:ext uri="{FF2B5EF4-FFF2-40B4-BE49-F238E27FC236}">
                <a16:creationId xmlns:a16="http://schemas.microsoft.com/office/drawing/2014/main" id="{987E6DC2-3F0C-CC35-7418-2F1E5469626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12985740"/>
              </p:ext>
            </p:extLst>
          </p:nvPr>
        </p:nvGraphicFramePr>
        <p:xfrm>
          <a:off x="1807867" y="2157274"/>
          <a:ext cx="7337603" cy="1856989"/>
        </p:xfrm>
        <a:graphic>
          <a:graphicData uri="http://schemas.openxmlformats.org/drawingml/2006/table">
            <a:tbl>
              <a:tblPr firstRow="1" firstCol="1" bandRow="1"/>
              <a:tblGrid>
                <a:gridCol w="74890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7149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0764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3673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9784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6038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4438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36738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06924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2656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224091">
                <a:tc>
                  <a:txBody>
                    <a:bodyPr/>
                    <a:lstStyle/>
                    <a:p>
                      <a:pPr defTabSz="914400">
                        <a:tabLst>
                          <a:tab pos="11811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>
                          <a:solidFill>
                            <a:schemeClr val="bg2"/>
                          </a:solidFill>
                          <a:latin typeface="Bw Modelica" panose="00000600000000000000" charset="0"/>
                          <a:ea typeface="Odudo Soft"/>
                          <a:cs typeface="Odudo Soft"/>
                          <a:sym typeface="Odudo Soft"/>
                        </a:rPr>
                        <a:t>Type I</a:t>
                      </a:r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289B14"/>
                      </a:solidFill>
                      <a:miter lim="400000"/>
                    </a:lnL>
                    <a:lnT w="12700">
                      <a:solidFill>
                        <a:srgbClr val="289B14"/>
                      </a:solidFill>
                      <a:miter lim="400000"/>
                    </a:lnT>
                  </a:tcPr>
                </a:tc>
                <a:tc gridSpan="9">
                  <a:txBody>
                    <a:bodyPr/>
                    <a:lstStyle/>
                    <a:p>
                      <a:pPr algn="l" defTabSz="914400">
                        <a:tabLst>
                          <a:tab pos="1181100" algn="l"/>
                        </a:tabLst>
                        <a:defRPr sz="3000">
                          <a:sym typeface="Helvetica Neue Medium"/>
                        </a:defRPr>
                      </a:pPr>
                      <a:r>
                        <a:rPr lang="nl-NL" sz="1600" dirty="0">
                          <a:solidFill>
                            <a:schemeClr val="bg2"/>
                          </a:solidFill>
                          <a:latin typeface="Bw Modelica" panose="00000600000000000000" charset="0"/>
                          <a:ea typeface="Odudo Soft"/>
                          <a:cs typeface="Odudo Soft"/>
                          <a:sym typeface="Odudo Soft"/>
                        </a:rPr>
                        <a:t>Scherp begrensde en dicht gestructureerde calcificaties </a:t>
                      </a:r>
                    </a:p>
                  </a:txBody>
                  <a:tcPr marL="50800" marR="50800" marT="50800" marB="50800" anchor="ctr" horzOverflow="overflow">
                    <a:lnR w="12700">
                      <a:solidFill>
                        <a:srgbClr val="289B14"/>
                      </a:solidFill>
                      <a:miter lim="400000"/>
                    </a:lnR>
                    <a:lnT w="12700">
                      <a:solidFill>
                        <a:srgbClr val="289B14"/>
                      </a:solidFill>
                      <a:miter lim="400000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78458">
                <a:tc>
                  <a:txBody>
                    <a:bodyPr/>
                    <a:lstStyle/>
                    <a:p>
                      <a:pPr defTabSz="914400">
                        <a:tabLst>
                          <a:tab pos="11811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>
                          <a:solidFill>
                            <a:schemeClr val="bg2"/>
                          </a:solidFill>
                          <a:latin typeface="Bw Modelica" panose="00000600000000000000" charset="0"/>
                          <a:ea typeface="Odudo Soft"/>
                          <a:cs typeface="Odudo Soft"/>
                          <a:sym typeface="Odudo Soft"/>
                        </a:rPr>
                        <a:t>Type II</a:t>
                      </a:r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289B14"/>
                      </a:solidFill>
                      <a:miter lim="400000"/>
                    </a:lnL>
                  </a:tcPr>
                </a:tc>
                <a:tc gridSpan="9">
                  <a:txBody>
                    <a:bodyPr/>
                    <a:lstStyle/>
                    <a:p>
                      <a:pPr algn="l" defTabSz="914400">
                        <a:defRPr sz="3000">
                          <a:sym typeface="Helvetica Neue"/>
                        </a:defRPr>
                      </a:pPr>
                      <a:r>
                        <a:rPr sz="1600" dirty="0" err="1">
                          <a:solidFill>
                            <a:schemeClr val="bg2"/>
                          </a:solidFill>
                          <a:latin typeface="Bw Modelica" panose="00000600000000000000" charset="0"/>
                          <a:ea typeface="Odudo Soft"/>
                          <a:cs typeface="Odudo Soft"/>
                          <a:sym typeface="Odudo Soft"/>
                        </a:rPr>
                        <a:t>Scherp</a:t>
                      </a:r>
                      <a:r>
                        <a:rPr sz="1600" dirty="0">
                          <a:solidFill>
                            <a:schemeClr val="bg2"/>
                          </a:solidFill>
                          <a:latin typeface="Bw Modelica" panose="00000600000000000000" charset="0"/>
                          <a:ea typeface="Odudo Soft"/>
                          <a:cs typeface="Odudo Soft"/>
                          <a:sym typeface="Odudo Soft"/>
                        </a:rPr>
                        <a:t> </a:t>
                      </a:r>
                      <a:r>
                        <a:rPr sz="1600" dirty="0" err="1">
                          <a:solidFill>
                            <a:schemeClr val="bg2"/>
                          </a:solidFill>
                          <a:latin typeface="Bw Modelica" panose="00000600000000000000" charset="0"/>
                          <a:ea typeface="Odudo Soft"/>
                          <a:cs typeface="Odudo Soft"/>
                          <a:sym typeface="Odudo Soft"/>
                        </a:rPr>
                        <a:t>begrensde</a:t>
                      </a:r>
                      <a:r>
                        <a:rPr sz="1600" dirty="0">
                          <a:solidFill>
                            <a:schemeClr val="bg2"/>
                          </a:solidFill>
                          <a:latin typeface="Bw Modelica" panose="00000600000000000000" charset="0"/>
                          <a:ea typeface="Odudo Soft"/>
                          <a:cs typeface="Odudo Soft"/>
                          <a:sym typeface="Odudo Soft"/>
                        </a:rPr>
                        <a:t> en </a:t>
                      </a:r>
                      <a:r>
                        <a:rPr sz="1600" dirty="0" err="1">
                          <a:solidFill>
                            <a:schemeClr val="bg2"/>
                          </a:solidFill>
                          <a:latin typeface="Bw Modelica" panose="00000600000000000000" charset="0"/>
                          <a:ea typeface="Odudo Soft"/>
                          <a:cs typeface="Odudo Soft"/>
                          <a:sym typeface="Odudo Soft"/>
                        </a:rPr>
                        <a:t>inhomogene</a:t>
                      </a:r>
                      <a:r>
                        <a:rPr sz="1600" dirty="0">
                          <a:solidFill>
                            <a:schemeClr val="bg2"/>
                          </a:solidFill>
                          <a:latin typeface="Bw Modelica" panose="00000600000000000000" charset="0"/>
                          <a:ea typeface="Odudo Soft"/>
                          <a:cs typeface="Odudo Soft"/>
                          <a:sym typeface="Odudo Soft"/>
                        </a:rPr>
                        <a:t> </a:t>
                      </a:r>
                      <a:r>
                        <a:rPr sz="1600" dirty="0" err="1">
                          <a:solidFill>
                            <a:schemeClr val="bg2"/>
                          </a:solidFill>
                          <a:latin typeface="Bw Modelica" panose="00000600000000000000" charset="0"/>
                          <a:ea typeface="Odudo Soft"/>
                          <a:cs typeface="Odudo Soft"/>
                          <a:sym typeface="Odudo Soft"/>
                        </a:rPr>
                        <a:t>calcificaties</a:t>
                      </a:r>
                      <a:r>
                        <a:rPr sz="1600" dirty="0">
                          <a:solidFill>
                            <a:schemeClr val="bg2"/>
                          </a:solidFill>
                          <a:latin typeface="Bw Modelica" panose="00000600000000000000" charset="0"/>
                          <a:ea typeface="Odudo Soft"/>
                          <a:cs typeface="Odudo Soft"/>
                          <a:sym typeface="Odudo Soft"/>
                        </a:rPr>
                        <a:t> of </a:t>
                      </a:r>
                      <a:r>
                        <a:rPr sz="1600" dirty="0" err="1">
                          <a:solidFill>
                            <a:schemeClr val="bg2"/>
                          </a:solidFill>
                          <a:latin typeface="Bw Modelica" panose="00000600000000000000" charset="0"/>
                          <a:ea typeface="Odudo Soft"/>
                          <a:cs typeface="Odudo Soft"/>
                          <a:sym typeface="Odudo Soft"/>
                        </a:rPr>
                        <a:t>homogene</a:t>
                      </a:r>
                      <a:r>
                        <a:rPr sz="1600" dirty="0">
                          <a:solidFill>
                            <a:schemeClr val="bg2"/>
                          </a:solidFill>
                          <a:latin typeface="Bw Modelica" panose="00000600000000000000" charset="0"/>
                          <a:ea typeface="Odudo Soft"/>
                          <a:cs typeface="Odudo Soft"/>
                          <a:sym typeface="Odudo Soft"/>
                        </a:rPr>
                        <a:t> </a:t>
                      </a:r>
                      <a:r>
                        <a:rPr sz="1600" dirty="0" err="1">
                          <a:solidFill>
                            <a:schemeClr val="bg2"/>
                          </a:solidFill>
                          <a:latin typeface="Bw Modelica" panose="00000600000000000000" charset="0"/>
                          <a:ea typeface="Odudo Soft"/>
                          <a:cs typeface="Odudo Soft"/>
                          <a:sym typeface="Odudo Soft"/>
                        </a:rPr>
                        <a:t>calcificaties</a:t>
                      </a:r>
                      <a:r>
                        <a:rPr sz="1600" dirty="0">
                          <a:solidFill>
                            <a:schemeClr val="bg2"/>
                          </a:solidFill>
                          <a:latin typeface="Bw Modelica" panose="00000600000000000000" charset="0"/>
                          <a:ea typeface="Odudo Soft"/>
                          <a:cs typeface="Odudo Soft"/>
                          <a:sym typeface="Odudo Soft"/>
                        </a:rPr>
                        <a:t> </a:t>
                      </a:r>
                      <a:r>
                        <a:rPr sz="1600" dirty="0" err="1">
                          <a:solidFill>
                            <a:schemeClr val="bg2"/>
                          </a:solidFill>
                          <a:latin typeface="Bw Modelica" panose="00000600000000000000" charset="0"/>
                          <a:ea typeface="Odudo Soft"/>
                          <a:cs typeface="Odudo Soft"/>
                          <a:sym typeface="Odudo Soft"/>
                        </a:rPr>
                        <a:t>zonder</a:t>
                      </a:r>
                      <a:r>
                        <a:rPr sz="1600" dirty="0">
                          <a:solidFill>
                            <a:schemeClr val="bg2"/>
                          </a:solidFill>
                          <a:latin typeface="Bw Modelica" panose="00000600000000000000" charset="0"/>
                          <a:ea typeface="Odudo Soft"/>
                          <a:cs typeface="Odudo Soft"/>
                          <a:sym typeface="Odudo Soft"/>
                        </a:rPr>
                        <a:t> </a:t>
                      </a:r>
                      <a:r>
                        <a:rPr sz="1600" dirty="0" err="1">
                          <a:solidFill>
                            <a:schemeClr val="bg2"/>
                          </a:solidFill>
                          <a:latin typeface="Bw Modelica" panose="00000600000000000000" charset="0"/>
                          <a:ea typeface="Odudo Soft"/>
                          <a:cs typeface="Odudo Soft"/>
                          <a:sym typeface="Odudo Soft"/>
                        </a:rPr>
                        <a:t>duidelijke</a:t>
                      </a:r>
                      <a:r>
                        <a:rPr sz="1600" dirty="0">
                          <a:solidFill>
                            <a:schemeClr val="bg2"/>
                          </a:solidFill>
                          <a:latin typeface="Bw Modelica" panose="00000600000000000000" charset="0"/>
                          <a:ea typeface="Odudo Soft"/>
                          <a:cs typeface="Odudo Soft"/>
                          <a:sym typeface="Odudo Soft"/>
                        </a:rPr>
                        <a:t> </a:t>
                      </a:r>
                      <a:r>
                        <a:rPr lang="nl-NL" sz="1600" dirty="0">
                          <a:solidFill>
                            <a:schemeClr val="bg2"/>
                          </a:solidFill>
                          <a:latin typeface="Bw Modelica" panose="00000600000000000000" charset="0"/>
                          <a:ea typeface="Odudo Soft"/>
                          <a:cs typeface="Odudo Soft"/>
                          <a:sym typeface="Odudo Soft"/>
                        </a:rPr>
                        <a:t>begrenzing</a:t>
                      </a:r>
                      <a:endParaRPr sz="1600" dirty="0">
                        <a:solidFill>
                          <a:schemeClr val="bg2"/>
                        </a:solidFill>
                        <a:latin typeface="Bw Modelica" panose="00000600000000000000" charset="0"/>
                        <a:ea typeface="Odudo Soft"/>
                        <a:cs typeface="Odudo Soft"/>
                        <a:sym typeface="Odudo Soft"/>
                      </a:endParaRPr>
                    </a:p>
                  </a:txBody>
                  <a:tcPr marL="50800" marR="50800" marT="50800" marB="50800" anchor="ctr" horzOverflow="overflow">
                    <a:lnR w="12700">
                      <a:solidFill>
                        <a:srgbClr val="289B14"/>
                      </a:solidFill>
                      <a:miter lim="400000"/>
                    </a:lnR>
                  </a:tcPr>
                </a:tc>
                <a:tc h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33091">
                <a:tc>
                  <a:txBody>
                    <a:bodyPr/>
                    <a:lstStyle/>
                    <a:p>
                      <a:pPr defTabSz="914400">
                        <a:tabLst>
                          <a:tab pos="11811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 dirty="0">
                          <a:solidFill>
                            <a:schemeClr val="bg2"/>
                          </a:solidFill>
                          <a:latin typeface="Bw Modelica" panose="00000600000000000000" charset="0"/>
                          <a:ea typeface="Odudo Soft"/>
                          <a:cs typeface="Odudo Soft"/>
                          <a:sym typeface="Odudo Soft"/>
                        </a:rPr>
                        <a:t>Type III</a:t>
                      </a:r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289B14"/>
                      </a:solidFill>
                      <a:miter lim="400000"/>
                    </a:lnL>
                    <a:lnB w="12700">
                      <a:solidFill>
                        <a:srgbClr val="289B14"/>
                      </a:solidFill>
                      <a:miter lim="400000"/>
                    </a:lnB>
                  </a:tcPr>
                </a:tc>
                <a:tc gridSpan="9">
                  <a:txBody>
                    <a:bodyPr/>
                    <a:lstStyle/>
                    <a:p>
                      <a:pPr algn="l" defTabSz="914400">
                        <a:defRPr sz="3000">
                          <a:sym typeface="Helvetica Neue"/>
                        </a:defRPr>
                      </a:pPr>
                      <a:r>
                        <a:rPr sz="1600" dirty="0" err="1">
                          <a:solidFill>
                            <a:schemeClr val="bg2"/>
                          </a:solidFill>
                          <a:latin typeface="Bw Modelica" panose="00000600000000000000" charset="0"/>
                          <a:ea typeface="Odudo Soft"/>
                          <a:cs typeface="Odudo Soft"/>
                          <a:sym typeface="Odudo Soft"/>
                        </a:rPr>
                        <a:t>Onduidelijke</a:t>
                      </a:r>
                      <a:r>
                        <a:rPr sz="1600" dirty="0">
                          <a:solidFill>
                            <a:schemeClr val="bg2"/>
                          </a:solidFill>
                          <a:latin typeface="Bw Modelica" panose="00000600000000000000" charset="0"/>
                          <a:ea typeface="Odudo Soft"/>
                          <a:cs typeface="Odudo Soft"/>
                          <a:sym typeface="Odudo Soft"/>
                        </a:rPr>
                        <a:t> en </a:t>
                      </a:r>
                      <a:r>
                        <a:rPr sz="1600" dirty="0" err="1">
                          <a:solidFill>
                            <a:schemeClr val="bg2"/>
                          </a:solidFill>
                          <a:latin typeface="Bw Modelica" panose="00000600000000000000" charset="0"/>
                          <a:ea typeface="Odudo Soft"/>
                          <a:cs typeface="Odudo Soft"/>
                          <a:sym typeface="Odudo Soft"/>
                        </a:rPr>
                        <a:t>transparante</a:t>
                      </a:r>
                      <a:r>
                        <a:rPr sz="1600" dirty="0">
                          <a:solidFill>
                            <a:schemeClr val="bg2"/>
                          </a:solidFill>
                          <a:latin typeface="Bw Modelica" panose="00000600000000000000" charset="0"/>
                          <a:ea typeface="Odudo Soft"/>
                          <a:cs typeface="Odudo Soft"/>
                          <a:sym typeface="Odudo Soft"/>
                        </a:rPr>
                        <a:t> </a:t>
                      </a:r>
                      <a:r>
                        <a:rPr sz="1600" dirty="0" err="1">
                          <a:solidFill>
                            <a:schemeClr val="bg2"/>
                          </a:solidFill>
                          <a:latin typeface="Bw Modelica" panose="00000600000000000000" charset="0"/>
                          <a:ea typeface="Odudo Soft"/>
                          <a:cs typeface="Odudo Soft"/>
                          <a:sym typeface="Odudo Soft"/>
                        </a:rPr>
                        <a:t>calcificaties</a:t>
                      </a:r>
                      <a:endParaRPr sz="1600" dirty="0">
                        <a:solidFill>
                          <a:schemeClr val="bg2"/>
                        </a:solidFill>
                        <a:latin typeface="Bw Modelica" panose="00000600000000000000" charset="0"/>
                        <a:ea typeface="Odudo Soft"/>
                        <a:cs typeface="Odudo Soft"/>
                        <a:sym typeface="Odudo Soft"/>
                      </a:endParaRPr>
                    </a:p>
                  </a:txBody>
                  <a:tcPr marL="50800" marR="50800" marT="50800" marB="50800" anchor="ctr" horzOverflow="overflow">
                    <a:lnR w="12700">
                      <a:solidFill>
                        <a:srgbClr val="289B14"/>
                      </a:solidFill>
                      <a:miter lim="400000"/>
                    </a:lnR>
                    <a:lnB w="12700">
                      <a:solidFill>
                        <a:srgbClr val="289B14"/>
                      </a:solidFill>
                      <a:miter lim="400000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5" name="Schermafbeelding 2020-02-08 om 15.58.02.png" descr="Schermafbeelding 2020-02-08 om 15.58.02.png">
            <a:extLst>
              <a:ext uri="{FF2B5EF4-FFF2-40B4-BE49-F238E27FC236}">
                <a16:creationId xmlns:a16="http://schemas.microsoft.com/office/drawing/2014/main" id="{7001E8E9-6BF6-AD05-111E-5EA2FE5CEC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0759" y="4314292"/>
            <a:ext cx="7351818" cy="2429109"/>
          </a:xfrm>
          <a:prstGeom prst="rect">
            <a:avLst/>
          </a:prstGeom>
          <a:ln w="12700">
            <a:miter lim="400000"/>
          </a:ln>
        </p:spPr>
      </p:pic>
      <p:cxnSp>
        <p:nvCxnSpPr>
          <p:cNvPr id="6" name="Rechte verbindingslijn met pijl 5">
            <a:extLst>
              <a:ext uri="{FF2B5EF4-FFF2-40B4-BE49-F238E27FC236}">
                <a16:creationId xmlns:a16="http://schemas.microsoft.com/office/drawing/2014/main" id="{0B8B095F-A9DE-E72E-4A11-828984052802}"/>
              </a:ext>
            </a:extLst>
          </p:cNvPr>
          <p:cNvCxnSpPr/>
          <p:nvPr/>
        </p:nvCxnSpPr>
        <p:spPr>
          <a:xfrm>
            <a:off x="9145470" y="2325950"/>
            <a:ext cx="975074" cy="46163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Rechte verbindingslijn met pijl 6">
            <a:extLst>
              <a:ext uri="{FF2B5EF4-FFF2-40B4-BE49-F238E27FC236}">
                <a16:creationId xmlns:a16="http://schemas.microsoft.com/office/drawing/2014/main" id="{3A6CEAF7-BA3A-BDC5-8FEE-EE628FE26CE2}"/>
              </a:ext>
            </a:extLst>
          </p:cNvPr>
          <p:cNvCxnSpPr>
            <a:cxnSpLocks/>
          </p:cNvCxnSpPr>
          <p:nvPr/>
        </p:nvCxnSpPr>
        <p:spPr>
          <a:xfrm flipV="1">
            <a:off x="9152577" y="2787588"/>
            <a:ext cx="967967" cy="30171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Rechte verbindingslijn met pijl 8">
            <a:extLst>
              <a:ext uri="{FF2B5EF4-FFF2-40B4-BE49-F238E27FC236}">
                <a16:creationId xmlns:a16="http://schemas.microsoft.com/office/drawing/2014/main" id="{9E5B7B7E-6C96-7B46-318B-F0EF4BC789C6}"/>
              </a:ext>
            </a:extLst>
          </p:cNvPr>
          <p:cNvCxnSpPr>
            <a:cxnSpLocks/>
          </p:cNvCxnSpPr>
          <p:nvPr/>
        </p:nvCxnSpPr>
        <p:spPr>
          <a:xfrm>
            <a:off x="9152577" y="3730734"/>
            <a:ext cx="967967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kstvak 11">
            <a:extLst>
              <a:ext uri="{FF2B5EF4-FFF2-40B4-BE49-F238E27FC236}">
                <a16:creationId xmlns:a16="http://schemas.microsoft.com/office/drawing/2014/main" id="{1098B9AC-333E-BFBB-6087-65C8880944BB}"/>
              </a:ext>
            </a:extLst>
          </p:cNvPr>
          <p:cNvSpPr txBox="1"/>
          <p:nvPr/>
        </p:nvSpPr>
        <p:spPr>
          <a:xfrm>
            <a:off x="10120544" y="3469124"/>
            <a:ext cx="1890943" cy="10464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1600" dirty="0">
                <a:solidFill>
                  <a:schemeClr val="bg2"/>
                </a:solidFill>
                <a:latin typeface="Bw Modelica" panose="00000600000000000000" charset="0"/>
                <a:ea typeface="Odudo Soft"/>
                <a:cs typeface="Odudo Soft"/>
                <a:sym typeface="Odudo Soft"/>
              </a:rPr>
              <a:t>85% kans op oplossen van kalkdepot na 3 jaar</a:t>
            </a:r>
          </a:p>
          <a:p>
            <a:endParaRPr lang="nl-NL" dirty="0"/>
          </a:p>
        </p:txBody>
      </p:sp>
      <p:sp>
        <p:nvSpPr>
          <p:cNvPr id="13" name="Tekstvak 12">
            <a:extLst>
              <a:ext uri="{FF2B5EF4-FFF2-40B4-BE49-F238E27FC236}">
                <a16:creationId xmlns:a16="http://schemas.microsoft.com/office/drawing/2014/main" id="{21BFD3F1-BE1E-660C-71FE-6F566F5BD6B1}"/>
              </a:ext>
            </a:extLst>
          </p:cNvPr>
          <p:cNvSpPr txBox="1"/>
          <p:nvPr/>
        </p:nvSpPr>
        <p:spPr>
          <a:xfrm>
            <a:off x="10120543" y="2399750"/>
            <a:ext cx="1890943" cy="10464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1600" dirty="0">
                <a:solidFill>
                  <a:schemeClr val="bg2"/>
                </a:solidFill>
                <a:latin typeface="Bw Modelica" panose="00000600000000000000" charset="0"/>
                <a:ea typeface="Odudo Soft"/>
                <a:cs typeface="Odudo Soft"/>
                <a:sym typeface="Odudo Soft"/>
              </a:rPr>
              <a:t>33% kans op oplossen van kalkdepot na 3 jaar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5828902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C01E326-5668-3DBA-00A4-CFDA86344B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7806" y="851422"/>
            <a:ext cx="10071941" cy="1143200"/>
          </a:xfrm>
        </p:spPr>
        <p:txBody>
          <a:bodyPr/>
          <a:lstStyle/>
          <a:p>
            <a:r>
              <a:rPr lang="nl-NL" dirty="0" err="1"/>
              <a:t>Farin</a:t>
            </a:r>
            <a:r>
              <a:rPr lang="nl-NL" dirty="0"/>
              <a:t> indeling echografie</a:t>
            </a:r>
          </a:p>
        </p:txBody>
      </p:sp>
      <p:grpSp>
        <p:nvGrpSpPr>
          <p:cNvPr id="4" name="Groepeer">
            <a:extLst>
              <a:ext uri="{FF2B5EF4-FFF2-40B4-BE49-F238E27FC236}">
                <a16:creationId xmlns:a16="http://schemas.microsoft.com/office/drawing/2014/main" id="{85DFC968-332B-2036-468A-BB9FBD921ED4}"/>
              </a:ext>
            </a:extLst>
          </p:cNvPr>
          <p:cNvGrpSpPr/>
          <p:nvPr/>
        </p:nvGrpSpPr>
        <p:grpSpPr>
          <a:xfrm>
            <a:off x="319113" y="4414957"/>
            <a:ext cx="11506951" cy="2396879"/>
            <a:chOff x="0" y="0"/>
            <a:chExt cx="12325109" cy="2832274"/>
          </a:xfrm>
        </p:grpSpPr>
        <p:pic>
          <p:nvPicPr>
            <p:cNvPr id="5" name="Afbeelding" descr="Afbeelding">
              <a:extLst>
                <a:ext uri="{FF2B5EF4-FFF2-40B4-BE49-F238E27FC236}">
                  <a16:creationId xmlns:a16="http://schemas.microsoft.com/office/drawing/2014/main" id="{8178A0DF-086D-9A07-9BF9-017E3715A73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r="2525" b="12584"/>
            <a:stretch>
              <a:fillRect/>
            </a:stretch>
          </p:blipFill>
          <p:spPr>
            <a:xfrm>
              <a:off x="0" y="0"/>
              <a:ext cx="3980524" cy="283201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" name="Afbeelding" descr="Afbeelding">
              <a:extLst>
                <a:ext uri="{FF2B5EF4-FFF2-40B4-BE49-F238E27FC236}">
                  <a16:creationId xmlns:a16="http://schemas.microsoft.com/office/drawing/2014/main" id="{714823BD-BF41-2D2A-E4CD-49D37F47C93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b="12182"/>
            <a:stretch>
              <a:fillRect/>
            </a:stretch>
          </p:blipFill>
          <p:spPr>
            <a:xfrm>
              <a:off x="4198490" y="0"/>
              <a:ext cx="4099820" cy="283227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" name="Afbeelding" descr="Afbeelding">
              <a:extLst>
                <a:ext uri="{FF2B5EF4-FFF2-40B4-BE49-F238E27FC236}">
                  <a16:creationId xmlns:a16="http://schemas.microsoft.com/office/drawing/2014/main" id="{7BA881E6-20B0-F894-5726-93BB3EA0985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2438" b="11963"/>
            <a:stretch>
              <a:fillRect/>
            </a:stretch>
          </p:blipFill>
          <p:spPr>
            <a:xfrm>
              <a:off x="8516043" y="6746"/>
              <a:ext cx="3809067" cy="28185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aphicFrame>
        <p:nvGraphicFramePr>
          <p:cNvPr id="8" name="Tabel">
            <a:extLst>
              <a:ext uri="{FF2B5EF4-FFF2-40B4-BE49-F238E27FC236}">
                <a16:creationId xmlns:a16="http://schemas.microsoft.com/office/drawing/2014/main" id="{5CED5BA6-8ECF-8384-07FF-E3895280C3D9}"/>
              </a:ext>
            </a:extLst>
          </p:cNvPr>
          <p:cNvGraphicFramePr/>
          <p:nvPr/>
        </p:nvGraphicFramePr>
        <p:xfrm>
          <a:off x="319113" y="1997476"/>
          <a:ext cx="11506952" cy="2417481"/>
        </p:xfrm>
        <a:graphic>
          <a:graphicData uri="http://schemas.openxmlformats.org/drawingml/2006/table">
            <a:tbl>
              <a:tblPr firstRow="1" firstCol="1" bandRow="1"/>
              <a:tblGrid>
                <a:gridCol w="121539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1209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8245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4172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87847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66291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32417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4172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108608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1139402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869404">
                <a:tc>
                  <a:txBody>
                    <a:bodyPr/>
                    <a:lstStyle/>
                    <a:p>
                      <a:pPr defTabSz="914400">
                        <a:tabLst>
                          <a:tab pos="11811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>
                          <a:solidFill>
                            <a:schemeClr val="bg2"/>
                          </a:solidFill>
                          <a:latin typeface="Bw Modelica" panose="00000600000000000000" charset="0"/>
                          <a:ea typeface="Odudo Soft"/>
                          <a:cs typeface="Odudo Soft"/>
                          <a:sym typeface="Odudo Soft"/>
                        </a:rPr>
                        <a:t>Type A</a:t>
                      </a:r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289B14"/>
                      </a:solidFill>
                      <a:miter lim="400000"/>
                    </a:lnL>
                    <a:lnT w="12700">
                      <a:solidFill>
                        <a:srgbClr val="289B14"/>
                      </a:solidFill>
                      <a:miter lim="400000"/>
                    </a:lnT>
                  </a:tcPr>
                </a:tc>
                <a:tc gridSpan="9">
                  <a:txBody>
                    <a:bodyPr/>
                    <a:lstStyle/>
                    <a:p>
                      <a:pPr algn="l" defTabSz="44958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>
                          <a:solidFill>
                            <a:schemeClr val="bg2"/>
                          </a:solidFill>
                          <a:latin typeface="Bw Modelica" panose="00000600000000000000" charset="0"/>
                          <a:ea typeface="Odudo Soft"/>
                          <a:cs typeface="Odudo Soft"/>
                          <a:sym typeface="Odudo Soft"/>
                        </a:rPr>
                        <a:t>Hyperechogeen met duidelijk afgrensbare akoestische slagschaduw
(harde kalk)</a:t>
                      </a:r>
                    </a:p>
                  </a:txBody>
                  <a:tcPr marL="50800" marR="50800" marT="50800" marB="50800" anchor="ctr" horzOverflow="overflow">
                    <a:lnR w="12700">
                      <a:solidFill>
                        <a:srgbClr val="289B14"/>
                      </a:solidFill>
                      <a:miter lim="400000"/>
                    </a:lnR>
                    <a:lnT w="12700">
                      <a:solidFill>
                        <a:srgbClr val="289B14"/>
                      </a:solidFill>
                      <a:miter lim="400000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14957">
                <a:tc>
                  <a:txBody>
                    <a:bodyPr/>
                    <a:lstStyle/>
                    <a:p>
                      <a:pPr defTabSz="914400">
                        <a:tabLst>
                          <a:tab pos="11811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>
                          <a:solidFill>
                            <a:schemeClr val="bg2"/>
                          </a:solidFill>
                          <a:latin typeface="Bw Modelica" panose="00000600000000000000" charset="0"/>
                          <a:ea typeface="Odudo Soft"/>
                          <a:cs typeface="Odudo Soft"/>
                          <a:sym typeface="Odudo Soft"/>
                        </a:rPr>
                        <a:t>Type B</a:t>
                      </a:r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289B14"/>
                      </a:solidFill>
                      <a:miter lim="400000"/>
                    </a:lnL>
                  </a:tcPr>
                </a:tc>
                <a:tc gridSpan="9">
                  <a:txBody>
                    <a:bodyPr/>
                    <a:lstStyle/>
                    <a:p>
                      <a:pPr algn="l" defTabSz="449580">
                        <a:defRPr sz="1800"/>
                      </a:pPr>
                      <a:r>
                        <a:rPr sz="1600" dirty="0" err="1">
                          <a:solidFill>
                            <a:schemeClr val="bg2"/>
                          </a:solidFill>
                          <a:latin typeface="Bw Modelica" panose="00000600000000000000" charset="0"/>
                          <a:ea typeface="Odudo Soft"/>
                          <a:cs typeface="Odudo Soft"/>
                          <a:sym typeface="Odudo Soft"/>
                        </a:rPr>
                        <a:t>Hyperechogeen</a:t>
                      </a:r>
                      <a:r>
                        <a:rPr sz="1600" dirty="0">
                          <a:solidFill>
                            <a:schemeClr val="bg2"/>
                          </a:solidFill>
                          <a:latin typeface="Bw Modelica" panose="00000600000000000000" charset="0"/>
                          <a:ea typeface="Odudo Soft"/>
                          <a:cs typeface="Odudo Soft"/>
                          <a:sym typeface="Odudo Soft"/>
                        </a:rPr>
                        <a:t> met minder </a:t>
                      </a:r>
                      <a:r>
                        <a:rPr sz="1600" dirty="0" err="1">
                          <a:solidFill>
                            <a:schemeClr val="bg2"/>
                          </a:solidFill>
                          <a:latin typeface="Bw Modelica" panose="00000600000000000000" charset="0"/>
                          <a:ea typeface="Odudo Soft"/>
                          <a:cs typeface="Odudo Soft"/>
                          <a:sym typeface="Odudo Soft"/>
                        </a:rPr>
                        <a:t>duidelijk</a:t>
                      </a:r>
                      <a:r>
                        <a:rPr sz="1600" dirty="0">
                          <a:solidFill>
                            <a:schemeClr val="bg2"/>
                          </a:solidFill>
                          <a:latin typeface="Bw Modelica" panose="00000600000000000000" charset="0"/>
                          <a:ea typeface="Odudo Soft"/>
                          <a:cs typeface="Odudo Soft"/>
                          <a:sym typeface="Odudo Soft"/>
                        </a:rPr>
                        <a:t> </a:t>
                      </a:r>
                      <a:r>
                        <a:rPr sz="1600" dirty="0" err="1">
                          <a:solidFill>
                            <a:schemeClr val="bg2"/>
                          </a:solidFill>
                          <a:latin typeface="Bw Modelica" panose="00000600000000000000" charset="0"/>
                          <a:ea typeface="Odudo Soft"/>
                          <a:cs typeface="Odudo Soft"/>
                          <a:sym typeface="Odudo Soft"/>
                        </a:rPr>
                        <a:t>afgrensbare</a:t>
                      </a:r>
                      <a:r>
                        <a:rPr sz="1600" dirty="0">
                          <a:solidFill>
                            <a:schemeClr val="bg2"/>
                          </a:solidFill>
                          <a:latin typeface="Bw Modelica" panose="00000600000000000000" charset="0"/>
                          <a:ea typeface="Odudo Soft"/>
                          <a:cs typeface="Odudo Soft"/>
                          <a:sym typeface="Odudo Soft"/>
                        </a:rPr>
                        <a:t> </a:t>
                      </a:r>
                      <a:r>
                        <a:rPr sz="1600" dirty="0" err="1">
                          <a:solidFill>
                            <a:schemeClr val="bg2"/>
                          </a:solidFill>
                          <a:latin typeface="Bw Modelica" panose="00000600000000000000" charset="0"/>
                          <a:ea typeface="Odudo Soft"/>
                          <a:cs typeface="Odudo Soft"/>
                          <a:sym typeface="Odudo Soft"/>
                        </a:rPr>
                        <a:t>akoestische</a:t>
                      </a:r>
                      <a:r>
                        <a:rPr sz="1600" dirty="0">
                          <a:solidFill>
                            <a:schemeClr val="bg2"/>
                          </a:solidFill>
                          <a:latin typeface="Bw Modelica" panose="00000600000000000000" charset="0"/>
                          <a:ea typeface="Odudo Soft"/>
                          <a:cs typeface="Odudo Soft"/>
                          <a:sym typeface="Odudo Soft"/>
                        </a:rPr>
                        <a:t> </a:t>
                      </a:r>
                      <a:r>
                        <a:rPr sz="1600" dirty="0" err="1">
                          <a:solidFill>
                            <a:schemeClr val="bg2"/>
                          </a:solidFill>
                          <a:latin typeface="Bw Modelica" panose="00000600000000000000" charset="0"/>
                          <a:ea typeface="Odudo Soft"/>
                          <a:cs typeface="Odudo Soft"/>
                          <a:sym typeface="Odudo Soft"/>
                        </a:rPr>
                        <a:t>slagschaduw</a:t>
                      </a:r>
                      <a:r>
                        <a:rPr sz="1600" dirty="0">
                          <a:solidFill>
                            <a:schemeClr val="bg2"/>
                          </a:solidFill>
                          <a:latin typeface="Bw Modelica" panose="00000600000000000000" charset="0"/>
                          <a:ea typeface="Odudo Soft"/>
                          <a:cs typeface="Odudo Soft"/>
                          <a:sym typeface="Odudo Soft"/>
                        </a:rPr>
                        <a:t>
(</a:t>
                      </a:r>
                      <a:r>
                        <a:rPr sz="1600" dirty="0" err="1">
                          <a:solidFill>
                            <a:schemeClr val="bg2"/>
                          </a:solidFill>
                          <a:latin typeface="Bw Modelica" panose="00000600000000000000" charset="0"/>
                          <a:ea typeface="Odudo Soft"/>
                          <a:cs typeface="Odudo Soft"/>
                          <a:sym typeface="Odudo Soft"/>
                        </a:rPr>
                        <a:t>zachtere</a:t>
                      </a:r>
                      <a:r>
                        <a:rPr sz="1600" dirty="0">
                          <a:solidFill>
                            <a:schemeClr val="bg2"/>
                          </a:solidFill>
                          <a:latin typeface="Bw Modelica" panose="00000600000000000000" charset="0"/>
                          <a:ea typeface="Odudo Soft"/>
                          <a:cs typeface="Odudo Soft"/>
                          <a:sym typeface="Odudo Soft"/>
                        </a:rPr>
                        <a:t>, </a:t>
                      </a:r>
                      <a:r>
                        <a:rPr sz="1600" dirty="0" err="1">
                          <a:solidFill>
                            <a:schemeClr val="bg2"/>
                          </a:solidFill>
                          <a:latin typeface="Bw Modelica" panose="00000600000000000000" charset="0"/>
                          <a:ea typeface="Odudo Soft"/>
                          <a:cs typeface="Odudo Soft"/>
                          <a:sym typeface="Odudo Soft"/>
                        </a:rPr>
                        <a:t>pasteuze</a:t>
                      </a:r>
                      <a:r>
                        <a:rPr sz="1600" dirty="0">
                          <a:solidFill>
                            <a:schemeClr val="bg2"/>
                          </a:solidFill>
                          <a:latin typeface="Bw Modelica" panose="00000600000000000000" charset="0"/>
                          <a:ea typeface="Odudo Soft"/>
                          <a:cs typeface="Odudo Soft"/>
                          <a:sym typeface="Odudo Soft"/>
                        </a:rPr>
                        <a:t> </a:t>
                      </a:r>
                      <a:r>
                        <a:rPr sz="1600" dirty="0" err="1">
                          <a:solidFill>
                            <a:schemeClr val="bg2"/>
                          </a:solidFill>
                          <a:latin typeface="Bw Modelica" panose="00000600000000000000" charset="0"/>
                          <a:ea typeface="Odudo Soft"/>
                          <a:cs typeface="Odudo Soft"/>
                          <a:sym typeface="Odudo Soft"/>
                        </a:rPr>
                        <a:t>kalk</a:t>
                      </a:r>
                      <a:r>
                        <a:rPr sz="1600" dirty="0">
                          <a:solidFill>
                            <a:schemeClr val="bg2"/>
                          </a:solidFill>
                          <a:latin typeface="Bw Modelica" panose="00000600000000000000" charset="0"/>
                          <a:ea typeface="Odudo Soft"/>
                          <a:cs typeface="Odudo Soft"/>
                          <a:sym typeface="Odudo Soft"/>
                        </a:rPr>
                        <a:t>)
</a:t>
                      </a:r>
                    </a:p>
                  </a:txBody>
                  <a:tcPr marL="50800" marR="50800" marT="50800" marB="50800" anchor="ctr" horzOverflow="overflow">
                    <a:lnR w="12700">
                      <a:solidFill>
                        <a:srgbClr val="289B14"/>
                      </a:solidFill>
                      <a:miter lim="400000"/>
                    </a:lnR>
                  </a:tcPr>
                </a:tc>
                <a:tc h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14957">
                <a:tc>
                  <a:txBody>
                    <a:bodyPr/>
                    <a:lstStyle/>
                    <a:p>
                      <a:pPr defTabSz="914400">
                        <a:tabLst>
                          <a:tab pos="11811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>
                          <a:solidFill>
                            <a:schemeClr val="bg2"/>
                          </a:solidFill>
                          <a:latin typeface="Bw Modelica" panose="00000600000000000000" charset="0"/>
                          <a:ea typeface="Odudo Soft"/>
                          <a:cs typeface="Odudo Soft"/>
                          <a:sym typeface="Odudo Soft"/>
                        </a:rPr>
                        <a:t>Type C</a:t>
                      </a:r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289B14"/>
                      </a:solidFill>
                      <a:miter lim="400000"/>
                    </a:lnL>
                    <a:lnB w="12700">
                      <a:solidFill>
                        <a:srgbClr val="289B14"/>
                      </a:solidFill>
                      <a:miter lim="400000"/>
                    </a:lnB>
                  </a:tcPr>
                </a:tc>
                <a:tc gridSpan="9">
                  <a:txBody>
                    <a:bodyPr/>
                    <a:lstStyle/>
                    <a:p>
                      <a:pPr algn="l" defTabSz="449580">
                        <a:defRPr sz="1800"/>
                      </a:pPr>
                      <a:r>
                        <a:rPr sz="1600" dirty="0" err="1">
                          <a:solidFill>
                            <a:schemeClr val="bg2"/>
                          </a:solidFill>
                          <a:latin typeface="Bw Modelica" panose="00000600000000000000" charset="0"/>
                          <a:ea typeface="Odudo Soft"/>
                          <a:cs typeface="Odudo Soft"/>
                          <a:sym typeface="Odudo Soft"/>
                        </a:rPr>
                        <a:t>Hyperechogeen</a:t>
                      </a:r>
                      <a:r>
                        <a:rPr sz="1600" dirty="0">
                          <a:solidFill>
                            <a:schemeClr val="bg2"/>
                          </a:solidFill>
                          <a:latin typeface="Bw Modelica" panose="00000600000000000000" charset="0"/>
                          <a:ea typeface="Odudo Soft"/>
                          <a:cs typeface="Odudo Soft"/>
                          <a:sym typeface="Odudo Soft"/>
                        </a:rPr>
                        <a:t>, </a:t>
                      </a:r>
                      <a:r>
                        <a:rPr sz="1600" dirty="0" err="1">
                          <a:solidFill>
                            <a:schemeClr val="bg2"/>
                          </a:solidFill>
                          <a:latin typeface="Bw Modelica" panose="00000600000000000000" charset="0"/>
                          <a:ea typeface="Odudo Soft"/>
                          <a:cs typeface="Odudo Soft"/>
                          <a:sym typeface="Odudo Soft"/>
                        </a:rPr>
                        <a:t>geen</a:t>
                      </a:r>
                      <a:r>
                        <a:rPr sz="1600" dirty="0">
                          <a:solidFill>
                            <a:schemeClr val="bg2"/>
                          </a:solidFill>
                          <a:latin typeface="Bw Modelica" panose="00000600000000000000" charset="0"/>
                          <a:ea typeface="Odudo Soft"/>
                          <a:cs typeface="Odudo Soft"/>
                          <a:sym typeface="Odudo Soft"/>
                        </a:rPr>
                        <a:t> </a:t>
                      </a:r>
                      <a:r>
                        <a:rPr sz="1600" dirty="0" err="1">
                          <a:solidFill>
                            <a:schemeClr val="bg2"/>
                          </a:solidFill>
                          <a:latin typeface="Bw Modelica" panose="00000600000000000000" charset="0"/>
                          <a:ea typeface="Odudo Soft"/>
                          <a:cs typeface="Odudo Soft"/>
                          <a:sym typeface="Odudo Soft"/>
                        </a:rPr>
                        <a:t>akoestische</a:t>
                      </a:r>
                      <a:r>
                        <a:rPr sz="1600" dirty="0">
                          <a:solidFill>
                            <a:schemeClr val="bg2"/>
                          </a:solidFill>
                          <a:latin typeface="Bw Modelica" panose="00000600000000000000" charset="0"/>
                          <a:ea typeface="Odudo Soft"/>
                          <a:cs typeface="Odudo Soft"/>
                          <a:sym typeface="Odudo Soft"/>
                        </a:rPr>
                        <a:t> </a:t>
                      </a:r>
                      <a:r>
                        <a:rPr sz="1600" dirty="0" err="1">
                          <a:solidFill>
                            <a:schemeClr val="bg2"/>
                          </a:solidFill>
                          <a:latin typeface="Bw Modelica" panose="00000600000000000000" charset="0"/>
                          <a:ea typeface="Odudo Soft"/>
                          <a:cs typeface="Odudo Soft"/>
                          <a:sym typeface="Odudo Soft"/>
                        </a:rPr>
                        <a:t>slagschaduw</a:t>
                      </a:r>
                      <a:r>
                        <a:rPr sz="1600" dirty="0">
                          <a:solidFill>
                            <a:schemeClr val="bg2"/>
                          </a:solidFill>
                          <a:latin typeface="Bw Modelica" panose="00000600000000000000" charset="0"/>
                          <a:ea typeface="Odudo Soft"/>
                          <a:cs typeface="Odudo Soft"/>
                          <a:sym typeface="Odudo Soft"/>
                        </a:rPr>
                        <a:t>, </a:t>
                      </a:r>
                      <a:r>
                        <a:rPr sz="1600" dirty="0" err="1">
                          <a:solidFill>
                            <a:schemeClr val="bg2"/>
                          </a:solidFill>
                          <a:latin typeface="Bw Modelica" panose="00000600000000000000" charset="0"/>
                          <a:ea typeface="Odudo Soft"/>
                          <a:cs typeface="Odudo Soft"/>
                          <a:sym typeface="Odudo Soft"/>
                        </a:rPr>
                        <a:t>meerdere</a:t>
                      </a:r>
                      <a:r>
                        <a:rPr sz="1600" dirty="0">
                          <a:solidFill>
                            <a:schemeClr val="bg2"/>
                          </a:solidFill>
                          <a:latin typeface="Bw Modelica" panose="00000600000000000000" charset="0"/>
                          <a:ea typeface="Odudo Soft"/>
                          <a:cs typeface="Odudo Soft"/>
                          <a:sym typeface="Odudo Soft"/>
                        </a:rPr>
                        <a:t> </a:t>
                      </a:r>
                      <a:r>
                        <a:rPr sz="1600" dirty="0" err="1">
                          <a:solidFill>
                            <a:schemeClr val="bg2"/>
                          </a:solidFill>
                          <a:latin typeface="Bw Modelica" panose="00000600000000000000" charset="0"/>
                          <a:ea typeface="Odudo Soft"/>
                          <a:cs typeface="Odudo Soft"/>
                          <a:sym typeface="Odudo Soft"/>
                        </a:rPr>
                        <a:t>kleine</a:t>
                      </a:r>
                      <a:r>
                        <a:rPr sz="1600" dirty="0">
                          <a:solidFill>
                            <a:schemeClr val="bg2"/>
                          </a:solidFill>
                          <a:latin typeface="Bw Modelica" panose="00000600000000000000" charset="0"/>
                          <a:ea typeface="Odudo Soft"/>
                          <a:cs typeface="Odudo Soft"/>
                          <a:sym typeface="Odudo Soft"/>
                        </a:rPr>
                        <a:t> </a:t>
                      </a:r>
                      <a:r>
                        <a:rPr sz="1600" dirty="0" err="1">
                          <a:solidFill>
                            <a:schemeClr val="bg2"/>
                          </a:solidFill>
                          <a:latin typeface="Bw Modelica" panose="00000600000000000000" charset="0"/>
                          <a:ea typeface="Odudo Soft"/>
                          <a:cs typeface="Odudo Soft"/>
                          <a:sym typeface="Odudo Soft"/>
                        </a:rPr>
                        <a:t>kalkdepots</a:t>
                      </a:r>
                      <a:r>
                        <a:rPr sz="1600" dirty="0">
                          <a:solidFill>
                            <a:schemeClr val="bg2"/>
                          </a:solidFill>
                          <a:latin typeface="Bw Modelica" panose="00000600000000000000" charset="0"/>
                          <a:ea typeface="Odudo Soft"/>
                          <a:cs typeface="Odudo Soft"/>
                          <a:sym typeface="Odudo Soft"/>
                        </a:rPr>
                        <a:t>
(</a:t>
                      </a:r>
                      <a:r>
                        <a:rPr sz="1600" dirty="0" err="1">
                          <a:solidFill>
                            <a:schemeClr val="bg2"/>
                          </a:solidFill>
                          <a:latin typeface="Bw Modelica" panose="00000600000000000000" charset="0"/>
                          <a:ea typeface="Odudo Soft"/>
                          <a:cs typeface="Odudo Soft"/>
                          <a:sym typeface="Odudo Soft"/>
                        </a:rPr>
                        <a:t>zachtere</a:t>
                      </a:r>
                      <a:r>
                        <a:rPr sz="1600" dirty="0">
                          <a:solidFill>
                            <a:schemeClr val="bg2"/>
                          </a:solidFill>
                          <a:latin typeface="Bw Modelica" panose="00000600000000000000" charset="0"/>
                          <a:ea typeface="Odudo Soft"/>
                          <a:cs typeface="Odudo Soft"/>
                          <a:sym typeface="Odudo Soft"/>
                        </a:rPr>
                        <a:t> </a:t>
                      </a:r>
                      <a:r>
                        <a:rPr sz="1600" dirty="0" err="1">
                          <a:solidFill>
                            <a:schemeClr val="bg2"/>
                          </a:solidFill>
                          <a:latin typeface="Bw Modelica" panose="00000600000000000000" charset="0"/>
                          <a:ea typeface="Odudo Soft"/>
                          <a:cs typeface="Odudo Soft"/>
                          <a:sym typeface="Odudo Soft"/>
                        </a:rPr>
                        <a:t>kalk</a:t>
                      </a:r>
                      <a:r>
                        <a:rPr sz="1600" dirty="0">
                          <a:solidFill>
                            <a:schemeClr val="bg2"/>
                          </a:solidFill>
                          <a:latin typeface="Bw Modelica" panose="00000600000000000000" charset="0"/>
                          <a:ea typeface="Odudo Soft"/>
                          <a:cs typeface="Odudo Soft"/>
                          <a:sym typeface="Odudo Soft"/>
                        </a:rPr>
                        <a:t> op </a:t>
                      </a:r>
                      <a:r>
                        <a:rPr sz="1600" dirty="0" err="1">
                          <a:solidFill>
                            <a:schemeClr val="bg2"/>
                          </a:solidFill>
                          <a:latin typeface="Bw Modelica" panose="00000600000000000000" charset="0"/>
                          <a:ea typeface="Odudo Soft"/>
                          <a:cs typeface="Odudo Soft"/>
                          <a:sym typeface="Odudo Soft"/>
                        </a:rPr>
                        <a:t>meerde</a:t>
                      </a:r>
                      <a:r>
                        <a:rPr sz="1600" dirty="0">
                          <a:solidFill>
                            <a:schemeClr val="bg2"/>
                          </a:solidFill>
                          <a:latin typeface="Bw Modelica" panose="00000600000000000000" charset="0"/>
                          <a:ea typeface="Odudo Soft"/>
                          <a:cs typeface="Odudo Soft"/>
                          <a:sym typeface="Odudo Soft"/>
                        </a:rPr>
                        <a:t> </a:t>
                      </a:r>
                      <a:r>
                        <a:rPr sz="1600" dirty="0" err="1">
                          <a:solidFill>
                            <a:schemeClr val="bg2"/>
                          </a:solidFill>
                          <a:latin typeface="Bw Modelica" panose="00000600000000000000" charset="0"/>
                          <a:ea typeface="Odudo Soft"/>
                          <a:cs typeface="Odudo Soft"/>
                          <a:sym typeface="Odudo Soft"/>
                        </a:rPr>
                        <a:t>plekken</a:t>
                      </a:r>
                      <a:r>
                        <a:rPr sz="1600" dirty="0">
                          <a:solidFill>
                            <a:schemeClr val="bg2"/>
                          </a:solidFill>
                          <a:latin typeface="Bw Modelica" panose="00000600000000000000" charset="0"/>
                          <a:ea typeface="Odudo Soft"/>
                          <a:cs typeface="Odudo Soft"/>
                          <a:sym typeface="Odudo Soft"/>
                        </a:rPr>
                        <a:t> </a:t>
                      </a:r>
                      <a:r>
                        <a:rPr sz="1600" dirty="0" err="1">
                          <a:solidFill>
                            <a:schemeClr val="bg2"/>
                          </a:solidFill>
                          <a:latin typeface="Bw Modelica" panose="00000600000000000000" charset="0"/>
                          <a:ea typeface="Odudo Soft"/>
                          <a:cs typeface="Odudo Soft"/>
                          <a:sym typeface="Odudo Soft"/>
                        </a:rPr>
                        <a:t>verspreid</a:t>
                      </a:r>
                      <a:r>
                        <a:rPr sz="1600" dirty="0">
                          <a:solidFill>
                            <a:schemeClr val="bg2"/>
                          </a:solidFill>
                          <a:latin typeface="Bw Modelica" panose="00000600000000000000" charset="0"/>
                          <a:ea typeface="Odudo Soft"/>
                          <a:cs typeface="Odudo Soft"/>
                          <a:sym typeface="Odudo Soft"/>
                        </a:rPr>
                        <a:t>, </a:t>
                      </a:r>
                      <a:r>
                        <a:rPr sz="1600" dirty="0" err="1">
                          <a:solidFill>
                            <a:schemeClr val="bg2"/>
                          </a:solidFill>
                          <a:latin typeface="Bw Modelica" panose="00000600000000000000" charset="0"/>
                          <a:ea typeface="Odudo Soft"/>
                          <a:cs typeface="Odudo Soft"/>
                          <a:sym typeface="Odudo Soft"/>
                        </a:rPr>
                        <a:t>doorgaans</a:t>
                      </a:r>
                      <a:r>
                        <a:rPr sz="1600" dirty="0">
                          <a:solidFill>
                            <a:schemeClr val="bg2"/>
                          </a:solidFill>
                          <a:latin typeface="Bw Modelica" panose="00000600000000000000" charset="0"/>
                          <a:ea typeface="Odudo Soft"/>
                          <a:cs typeface="Odudo Soft"/>
                          <a:sym typeface="Odudo Soft"/>
                        </a:rPr>
                        <a:t> &lt; 1,5 cm)</a:t>
                      </a:r>
                    </a:p>
                  </a:txBody>
                  <a:tcPr marL="50800" marR="50800" marT="50800" marB="50800" anchor="ctr" horzOverflow="overflow">
                    <a:lnR w="12700">
                      <a:solidFill>
                        <a:srgbClr val="289B14"/>
                      </a:solidFill>
                      <a:miter lim="400000"/>
                    </a:lnR>
                    <a:lnB w="12700">
                      <a:solidFill>
                        <a:srgbClr val="289B14"/>
                      </a:solidFill>
                      <a:miter lim="400000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538585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C28D7C1-3626-0087-6F3E-AE0E2AE019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29332" y="1189033"/>
            <a:ext cx="9965409" cy="1143200"/>
          </a:xfrm>
        </p:spPr>
        <p:txBody>
          <a:bodyPr/>
          <a:lstStyle/>
          <a:p>
            <a:r>
              <a:rPr lang="nl-NL" dirty="0"/>
              <a:t>Waarde MSU bij CT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20C25E83-AE1A-116D-BF16-B69B77562E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29331" y="2332233"/>
            <a:ext cx="9426227" cy="3926524"/>
          </a:xfrm>
        </p:spPr>
        <p:txBody>
          <a:bodyPr/>
          <a:lstStyle/>
          <a:p>
            <a:r>
              <a:rPr lang="en-US" sz="2400" dirty="0" err="1"/>
              <a:t>Geen</a:t>
            </a:r>
            <a:r>
              <a:rPr lang="en-US" sz="2400" dirty="0"/>
              <a:t> </a:t>
            </a:r>
            <a:r>
              <a:rPr lang="en-US" sz="2400" dirty="0" err="1"/>
              <a:t>blootstelling</a:t>
            </a:r>
            <a:r>
              <a:rPr lang="en-US" sz="2400" dirty="0"/>
              <a:t> </a:t>
            </a:r>
            <a:r>
              <a:rPr lang="en-US" sz="2400" dirty="0" err="1"/>
              <a:t>aan</a:t>
            </a:r>
            <a:r>
              <a:rPr lang="en-US" sz="2400" dirty="0"/>
              <a:t> </a:t>
            </a:r>
            <a:r>
              <a:rPr lang="en-US" sz="2400" dirty="0" err="1"/>
              <a:t>röntgenstraling</a:t>
            </a:r>
            <a:endParaRPr lang="en-US" sz="2400" dirty="0"/>
          </a:p>
          <a:p>
            <a:r>
              <a:rPr lang="en-US" sz="2400" dirty="0"/>
              <a:t>Accurate </a:t>
            </a:r>
            <a:r>
              <a:rPr lang="en-US" sz="2400" dirty="0" err="1"/>
              <a:t>lokalisatie</a:t>
            </a:r>
            <a:r>
              <a:rPr lang="en-US" sz="2400" dirty="0"/>
              <a:t> en categoriseren van CT in 3D, tegelijkertijd </a:t>
            </a:r>
            <a:r>
              <a:rPr lang="en-US" sz="2400" dirty="0" err="1"/>
              <a:t>wordt</a:t>
            </a:r>
            <a:r>
              <a:rPr lang="en-US" sz="2400" dirty="0"/>
              <a:t> RC </a:t>
            </a:r>
            <a:r>
              <a:rPr lang="en-US" sz="2400" dirty="0" err="1"/>
              <a:t>beoordeeld</a:t>
            </a:r>
            <a:r>
              <a:rPr lang="en-US" sz="2400" dirty="0"/>
              <a:t> op </a:t>
            </a:r>
            <a:r>
              <a:rPr lang="en-US" sz="2400" dirty="0" err="1"/>
              <a:t>rupturen</a:t>
            </a:r>
            <a:r>
              <a:rPr lang="en-US" sz="2400" dirty="0"/>
              <a:t>, </a:t>
            </a:r>
            <a:r>
              <a:rPr lang="en-US" sz="2400" dirty="0" err="1"/>
              <a:t>bursale</a:t>
            </a:r>
            <a:r>
              <a:rPr lang="en-US" sz="2400" dirty="0"/>
              <a:t> en/of </a:t>
            </a:r>
            <a:r>
              <a:rPr lang="en-US" sz="2400" dirty="0" err="1"/>
              <a:t>gewrichtseffusie</a:t>
            </a:r>
            <a:r>
              <a:rPr lang="en-US" sz="2400" dirty="0"/>
              <a:t> en AC-</a:t>
            </a:r>
            <a:r>
              <a:rPr lang="en-US" sz="2400" dirty="0" err="1"/>
              <a:t>pathologie</a:t>
            </a:r>
            <a:endParaRPr lang="en-US" sz="2400" dirty="0"/>
          </a:p>
          <a:p>
            <a:r>
              <a:rPr lang="en-US" sz="2400" dirty="0"/>
              <a:t>MSU net zo </a:t>
            </a:r>
            <a:r>
              <a:rPr lang="en-US" sz="2400" dirty="0" err="1"/>
              <a:t>sensitief</a:t>
            </a:r>
            <a:r>
              <a:rPr lang="en-US" sz="2400" dirty="0"/>
              <a:t> </a:t>
            </a:r>
            <a:r>
              <a:rPr lang="en-US" sz="2400" dirty="0" err="1"/>
              <a:t>als</a:t>
            </a:r>
            <a:r>
              <a:rPr lang="en-US" sz="2400" dirty="0"/>
              <a:t> </a:t>
            </a:r>
            <a:r>
              <a:rPr lang="en-US" sz="2400" dirty="0" err="1"/>
              <a:t>röntgen</a:t>
            </a:r>
            <a:r>
              <a:rPr lang="en-US" sz="2400" dirty="0"/>
              <a:t> </a:t>
            </a:r>
            <a:r>
              <a:rPr lang="en-US" sz="2400" dirty="0" err="1"/>
              <a:t>voor</a:t>
            </a:r>
            <a:r>
              <a:rPr lang="en-US" sz="2400" dirty="0"/>
              <a:t> </a:t>
            </a:r>
            <a:r>
              <a:rPr lang="en-US" sz="2400" dirty="0" err="1"/>
              <a:t>detectie</a:t>
            </a:r>
            <a:r>
              <a:rPr lang="en-US" sz="2400" dirty="0"/>
              <a:t> van CT (</a:t>
            </a:r>
            <a:r>
              <a:rPr lang="en-US" sz="2400" dirty="0" err="1"/>
              <a:t>vooral</a:t>
            </a:r>
            <a:r>
              <a:rPr lang="en-US" sz="2400" dirty="0"/>
              <a:t> in SSC)</a:t>
            </a:r>
          </a:p>
          <a:p>
            <a:r>
              <a:rPr lang="en-US" sz="2400" dirty="0" err="1"/>
              <a:t>Indeling</a:t>
            </a:r>
            <a:r>
              <a:rPr lang="en-US" sz="2400" dirty="0"/>
              <a:t> </a:t>
            </a:r>
            <a:r>
              <a:rPr lang="en-US" sz="2400" dirty="0" err="1"/>
              <a:t>volgens</a:t>
            </a:r>
            <a:r>
              <a:rPr lang="en-US" sz="2400" dirty="0"/>
              <a:t> </a:t>
            </a:r>
            <a:r>
              <a:rPr lang="en-US" sz="2400" dirty="0" err="1"/>
              <a:t>Farin</a:t>
            </a:r>
            <a:r>
              <a:rPr lang="en-US" sz="2400" dirty="0"/>
              <a:t> et al: 3 </a:t>
            </a:r>
            <a:r>
              <a:rPr lang="en-US" sz="2400" dirty="0" err="1"/>
              <a:t>typen</a:t>
            </a:r>
            <a:r>
              <a:rPr lang="en-US" sz="2400" dirty="0"/>
              <a:t> </a:t>
            </a:r>
            <a:r>
              <a:rPr lang="en-US" sz="2400" dirty="0" err="1"/>
              <a:t>corresponderend</a:t>
            </a:r>
            <a:r>
              <a:rPr lang="en-US" sz="2400" dirty="0"/>
              <a:t> met </a:t>
            </a:r>
            <a:r>
              <a:rPr lang="en-US" sz="2400" dirty="0" err="1"/>
              <a:t>formatieve</a:t>
            </a:r>
            <a:r>
              <a:rPr lang="en-US" sz="2400" dirty="0"/>
              <a:t>, rust en </a:t>
            </a:r>
            <a:r>
              <a:rPr lang="en-US" sz="2400" dirty="0" err="1"/>
              <a:t>resorptiefase</a:t>
            </a:r>
            <a:r>
              <a:rPr lang="en-US" sz="2400" dirty="0"/>
              <a:t> van RCCT</a:t>
            </a:r>
          </a:p>
          <a:p>
            <a:r>
              <a:rPr lang="en-US" sz="2400" dirty="0" err="1"/>
              <a:t>Rol</a:t>
            </a:r>
            <a:r>
              <a:rPr lang="en-US" sz="2400" dirty="0"/>
              <a:t> PD of CD: </a:t>
            </a:r>
            <a:r>
              <a:rPr lang="en-US" sz="2400" dirty="0" err="1"/>
              <a:t>signaal</a:t>
            </a:r>
            <a:r>
              <a:rPr lang="en-US" sz="2400" dirty="0"/>
              <a:t> was significant </a:t>
            </a:r>
            <a:r>
              <a:rPr lang="en-US" sz="2400" dirty="0" err="1"/>
              <a:t>bij</a:t>
            </a:r>
            <a:r>
              <a:rPr lang="en-US" sz="2400" dirty="0"/>
              <a:t> </a:t>
            </a:r>
            <a:r>
              <a:rPr lang="en-US" sz="2400" dirty="0" err="1"/>
              <a:t>symptomatische</a:t>
            </a:r>
            <a:r>
              <a:rPr lang="en-US" sz="2400" dirty="0"/>
              <a:t> CT, </a:t>
            </a:r>
            <a:r>
              <a:rPr lang="en-US" sz="2400" dirty="0" err="1"/>
              <a:t>géén</a:t>
            </a:r>
            <a:r>
              <a:rPr lang="en-US" sz="2400" dirty="0"/>
              <a:t> Doppler </a:t>
            </a:r>
            <a:r>
              <a:rPr lang="en-US" sz="2400" dirty="0" err="1"/>
              <a:t>signaal</a:t>
            </a:r>
            <a:r>
              <a:rPr lang="en-US" sz="2400" dirty="0"/>
              <a:t> </a:t>
            </a:r>
            <a:r>
              <a:rPr lang="en-US" sz="2400" dirty="0" err="1"/>
              <a:t>aanwezig</a:t>
            </a:r>
            <a:r>
              <a:rPr lang="en-US" sz="2400" dirty="0"/>
              <a:t> in </a:t>
            </a:r>
            <a:r>
              <a:rPr lang="en-US" sz="2400" dirty="0" err="1"/>
              <a:t>asymptomatische</a:t>
            </a:r>
            <a:r>
              <a:rPr lang="en-US" sz="2400" dirty="0"/>
              <a:t> </a:t>
            </a:r>
            <a:r>
              <a:rPr lang="en-US" sz="2400" dirty="0" err="1"/>
              <a:t>groep</a:t>
            </a:r>
            <a:endParaRPr lang="nl-NL" sz="2400" dirty="0"/>
          </a:p>
        </p:txBody>
      </p:sp>
    </p:spTree>
    <p:extLst>
      <p:ext uri="{BB962C8B-B14F-4D97-AF65-F5344CB8AC3E}">
        <p14:creationId xmlns:p14="http://schemas.microsoft.com/office/powerpoint/2010/main" val="221292790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E447364-6BB0-7152-382A-F287AE1E6A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29333" y="946030"/>
            <a:ext cx="9154800" cy="1143200"/>
          </a:xfrm>
        </p:spPr>
        <p:txBody>
          <a:bodyPr/>
          <a:lstStyle/>
          <a:p>
            <a:r>
              <a:rPr lang="nl-NL" dirty="0"/>
              <a:t>Rol Doppler bij CT</a:t>
            </a:r>
            <a:br>
              <a:rPr lang="nl-NL" dirty="0"/>
            </a:br>
            <a:endParaRPr lang="nl-NL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656EBDE2-F69F-95B4-3C43-32D9468C82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01359" y="4391024"/>
            <a:ext cx="10500067" cy="2240401"/>
          </a:xfrm>
        </p:spPr>
        <p:txBody>
          <a:bodyPr/>
          <a:lstStyle/>
          <a:p>
            <a:pPr marL="0" indent="0">
              <a:buNone/>
            </a:pPr>
            <a:r>
              <a:rPr lang="nl-NL" sz="2000" dirty="0"/>
              <a:t>Statistisch significante overeenkomst p &lt; .01 tussen </a:t>
            </a:r>
            <a:r>
              <a:rPr lang="nl-NL" sz="2000" dirty="0" err="1"/>
              <a:t>Color</a:t>
            </a:r>
            <a:r>
              <a:rPr lang="nl-NL" sz="2000" dirty="0"/>
              <a:t> Doppler bevindingen en klinische symptomen bij de patiënt (</a:t>
            </a:r>
            <a:r>
              <a:rPr lang="nl-NL" sz="2000" dirty="0" err="1"/>
              <a:t>incl</a:t>
            </a:r>
            <a:r>
              <a:rPr lang="nl-NL" sz="2000" dirty="0"/>
              <a:t> vergrote </a:t>
            </a:r>
            <a:r>
              <a:rPr lang="nl-NL" sz="2000" dirty="0" err="1"/>
              <a:t>subacromiale</a:t>
            </a:r>
            <a:r>
              <a:rPr lang="nl-NL" sz="2000" dirty="0"/>
              <a:t> ruimte en </a:t>
            </a:r>
            <a:r>
              <a:rPr lang="nl-NL" sz="2000" dirty="0" err="1"/>
              <a:t>bursa</a:t>
            </a:r>
            <a:r>
              <a:rPr lang="nl-NL" sz="2000" dirty="0"/>
              <a:t>)</a:t>
            </a:r>
          </a:p>
          <a:p>
            <a:pPr marL="0" indent="0">
              <a:buNone/>
            </a:pPr>
            <a:endParaRPr lang="nl-NL" sz="2000" dirty="0"/>
          </a:p>
          <a:p>
            <a:pPr marL="0" indent="0">
              <a:buNone/>
            </a:pPr>
            <a:r>
              <a:rPr lang="nl-NL" sz="2000" dirty="0" err="1"/>
              <a:t>Color</a:t>
            </a:r>
            <a:r>
              <a:rPr lang="nl-NL" sz="2000" dirty="0"/>
              <a:t> Doppler kan differentiëren tussen formatieve en resorptie fase van de calcificatie en zou een zinvolle aanvulling zijn in diagnosticeren van CT</a:t>
            </a:r>
          </a:p>
          <a:p>
            <a:pPr marL="0" indent="0" algn="r">
              <a:buNone/>
            </a:pPr>
            <a:r>
              <a:rPr lang="nl-NL" sz="1067" dirty="0" err="1"/>
              <a:t>Chiou</a:t>
            </a:r>
            <a:r>
              <a:rPr lang="nl-NL" sz="1067" dirty="0"/>
              <a:t> et al. 2002, Le </a:t>
            </a:r>
            <a:r>
              <a:rPr lang="nl-NL" sz="1067" dirty="0" err="1"/>
              <a:t>Goff</a:t>
            </a:r>
            <a:r>
              <a:rPr lang="nl-NL" sz="1067" dirty="0"/>
              <a:t> 2010, Janeiro 2023</a:t>
            </a:r>
          </a:p>
          <a:p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F9D7F4F2-DEB0-9D3D-2E7B-E6D337DC966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nl-NL" smtClean="0"/>
              <a:pPr/>
              <a:t>17</a:t>
            </a:fld>
            <a:endParaRPr lang="nl-NL"/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D8522662-1245-B75F-E7EF-ADA4A7AAAEC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768" t="22672" r="4973" b="54895"/>
          <a:stretch/>
        </p:blipFill>
        <p:spPr>
          <a:xfrm>
            <a:off x="901359" y="2418530"/>
            <a:ext cx="9810749" cy="2020941"/>
          </a:xfrm>
          <a:prstGeom prst="rect">
            <a:avLst/>
          </a:prstGeom>
          <a:noFill/>
          <a:effectLst>
            <a:reflection endPos="0" dist="50800" dir="5400000" sy="-100000" algn="bl" rotWithShape="0"/>
          </a:effectLst>
        </p:spPr>
      </p:pic>
      <p:sp>
        <p:nvSpPr>
          <p:cNvPr id="6" name="Ovaal 5">
            <a:extLst>
              <a:ext uri="{FF2B5EF4-FFF2-40B4-BE49-F238E27FC236}">
                <a16:creationId xmlns:a16="http://schemas.microsoft.com/office/drawing/2014/main" id="{41DC0BF3-4BE0-0568-3151-9E523C8D047B}"/>
              </a:ext>
            </a:extLst>
          </p:cNvPr>
          <p:cNvSpPr/>
          <p:nvPr/>
        </p:nvSpPr>
        <p:spPr>
          <a:xfrm>
            <a:off x="6954568" y="2332234"/>
            <a:ext cx="4008099" cy="224040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867" dirty="0"/>
          </a:p>
        </p:txBody>
      </p:sp>
    </p:spTree>
    <p:extLst>
      <p:ext uri="{BB962C8B-B14F-4D97-AF65-F5344CB8AC3E}">
        <p14:creationId xmlns:p14="http://schemas.microsoft.com/office/powerpoint/2010/main" val="353962771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ep 17">
            <a:extLst>
              <a:ext uri="{FF2B5EF4-FFF2-40B4-BE49-F238E27FC236}">
                <a16:creationId xmlns:a16="http://schemas.microsoft.com/office/drawing/2014/main" id="{2C1094E7-1E01-C9BA-7265-9E464704C724}"/>
              </a:ext>
            </a:extLst>
          </p:cNvPr>
          <p:cNvGrpSpPr/>
          <p:nvPr/>
        </p:nvGrpSpPr>
        <p:grpSpPr>
          <a:xfrm>
            <a:off x="268018" y="216393"/>
            <a:ext cx="5302357" cy="6570174"/>
            <a:chOff x="230696" y="71433"/>
            <a:chExt cx="4891810" cy="6199843"/>
          </a:xfrm>
        </p:grpSpPr>
        <p:pic>
          <p:nvPicPr>
            <p:cNvPr id="17" name="Afbeelding 16">
              <a:extLst>
                <a:ext uri="{FF2B5EF4-FFF2-40B4-BE49-F238E27FC236}">
                  <a16:creationId xmlns:a16="http://schemas.microsoft.com/office/drawing/2014/main" id="{7BE14FBC-ED95-E5FB-C463-52FE279DD9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2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5262"/>
            <a:stretch/>
          </p:blipFill>
          <p:spPr>
            <a:xfrm>
              <a:off x="230696" y="3918539"/>
              <a:ext cx="4891810" cy="2352737"/>
            </a:xfrm>
            <a:prstGeom prst="rect">
              <a:avLst/>
            </a:prstGeom>
          </p:spPr>
        </p:pic>
        <p:grpSp>
          <p:nvGrpSpPr>
            <p:cNvPr id="15" name="Groep 14">
              <a:extLst>
                <a:ext uri="{FF2B5EF4-FFF2-40B4-BE49-F238E27FC236}">
                  <a16:creationId xmlns:a16="http://schemas.microsoft.com/office/drawing/2014/main" id="{92536F6B-A8C9-8EBF-D842-27067D49C8E6}"/>
                </a:ext>
              </a:extLst>
            </p:cNvPr>
            <p:cNvGrpSpPr/>
            <p:nvPr/>
          </p:nvGrpSpPr>
          <p:grpSpPr>
            <a:xfrm>
              <a:off x="230696" y="71433"/>
              <a:ext cx="4891810" cy="4136673"/>
              <a:chOff x="138692" y="88777"/>
              <a:chExt cx="5865304" cy="5326602"/>
            </a:xfrm>
          </p:grpSpPr>
          <p:pic>
            <p:nvPicPr>
              <p:cNvPr id="4" name="Afbeelding 3" descr="Afbeelding met tekst, schermafbeelding, elektronica, scherm&#10;&#10;Automatisch gegenereerde beschrijving">
                <a:extLst>
                  <a:ext uri="{FF2B5EF4-FFF2-40B4-BE49-F238E27FC236}">
                    <a16:creationId xmlns:a16="http://schemas.microsoft.com/office/drawing/2014/main" id="{17E8F1D1-4391-544C-CD0E-4B11430458D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rightnessContrast bright="40000" contrast="-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-1" b="34142"/>
              <a:stretch/>
            </p:blipFill>
            <p:spPr>
              <a:xfrm>
                <a:off x="138692" y="2550110"/>
                <a:ext cx="5865304" cy="2865269"/>
              </a:xfrm>
              <a:prstGeom prst="rect">
                <a:avLst/>
              </a:prstGeom>
            </p:spPr>
          </p:pic>
          <p:pic>
            <p:nvPicPr>
              <p:cNvPr id="6" name="Afbeelding 5" descr="Afbeelding met tekst, monitor, zwart, elektronica&#10;&#10;Automatisch gegenereerde beschrijving">
                <a:extLst>
                  <a:ext uri="{FF2B5EF4-FFF2-40B4-BE49-F238E27FC236}">
                    <a16:creationId xmlns:a16="http://schemas.microsoft.com/office/drawing/2014/main" id="{DB7EE831-31FD-8D3A-A87C-7268240C258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rightnessContrast bright="40000" contrast="-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34664"/>
              <a:stretch/>
            </p:blipFill>
            <p:spPr>
              <a:xfrm>
                <a:off x="156839" y="88777"/>
                <a:ext cx="5847157" cy="2865269"/>
              </a:xfrm>
              <a:prstGeom prst="rect">
                <a:avLst/>
              </a:prstGeom>
            </p:spPr>
          </p:pic>
          <p:sp>
            <p:nvSpPr>
              <p:cNvPr id="12" name="Rechthoek 11">
                <a:extLst>
                  <a:ext uri="{FF2B5EF4-FFF2-40B4-BE49-F238E27FC236}">
                    <a16:creationId xmlns:a16="http://schemas.microsoft.com/office/drawing/2014/main" id="{A7DD8C94-BDEB-3773-5C8B-F0F4D1023580}"/>
                  </a:ext>
                </a:extLst>
              </p:cNvPr>
              <p:cNvSpPr/>
              <p:nvPr/>
            </p:nvSpPr>
            <p:spPr>
              <a:xfrm>
                <a:off x="3258105" y="100696"/>
                <a:ext cx="710213" cy="360943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</p:grpSp>
      <p:grpSp>
        <p:nvGrpSpPr>
          <p:cNvPr id="14" name="Groep 13">
            <a:extLst>
              <a:ext uri="{FF2B5EF4-FFF2-40B4-BE49-F238E27FC236}">
                <a16:creationId xmlns:a16="http://schemas.microsoft.com/office/drawing/2014/main" id="{0646A8E6-F533-187A-79D2-27782357FEE8}"/>
              </a:ext>
            </a:extLst>
          </p:cNvPr>
          <p:cNvGrpSpPr/>
          <p:nvPr/>
        </p:nvGrpSpPr>
        <p:grpSpPr>
          <a:xfrm>
            <a:off x="6096000" y="216393"/>
            <a:ext cx="5172992" cy="6570174"/>
            <a:chOff x="6096000" y="51048"/>
            <a:chExt cx="5080986" cy="6715134"/>
          </a:xfrm>
        </p:grpSpPr>
        <p:pic>
          <p:nvPicPr>
            <p:cNvPr id="11" name="Afbeelding 10" descr="Afbeelding met tekst, monitor, schermafbeelding&#10;&#10;Automatisch gegenereerde beschrijving">
              <a:extLst>
                <a:ext uri="{FF2B5EF4-FFF2-40B4-BE49-F238E27FC236}">
                  <a16:creationId xmlns:a16="http://schemas.microsoft.com/office/drawing/2014/main" id="{AEE632DE-64EF-C27A-FED4-D3043DD8639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4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9018"/>
            <a:stretch/>
          </p:blipFill>
          <p:spPr>
            <a:xfrm>
              <a:off x="6121058" y="3695851"/>
              <a:ext cx="5055928" cy="3070331"/>
            </a:xfrm>
            <a:prstGeom prst="rect">
              <a:avLst/>
            </a:prstGeom>
          </p:spPr>
        </p:pic>
        <p:pic>
          <p:nvPicPr>
            <p:cNvPr id="8" name="Afbeelding 7">
              <a:extLst>
                <a:ext uri="{FF2B5EF4-FFF2-40B4-BE49-F238E27FC236}">
                  <a16:creationId xmlns:a16="http://schemas.microsoft.com/office/drawing/2014/main" id="{35B8B0E5-8F47-0900-1049-2B1800A1FA0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rightnessContrast brigh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801" b="10628"/>
            <a:stretch/>
          </p:blipFill>
          <p:spPr>
            <a:xfrm>
              <a:off x="6096000" y="1471763"/>
              <a:ext cx="5080986" cy="3070331"/>
            </a:xfrm>
            <a:prstGeom prst="rect">
              <a:avLst/>
            </a:prstGeom>
          </p:spPr>
        </p:pic>
        <p:pic>
          <p:nvPicPr>
            <p:cNvPr id="10" name="Afbeelding 9">
              <a:extLst>
                <a:ext uri="{FF2B5EF4-FFF2-40B4-BE49-F238E27FC236}">
                  <a16:creationId xmlns:a16="http://schemas.microsoft.com/office/drawing/2014/main" id="{D4A4269F-1E51-4681-6DAB-5FFDED60C5C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rightnessContrast bright="4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0186"/>
            <a:stretch/>
          </p:blipFill>
          <p:spPr>
            <a:xfrm>
              <a:off x="6096000" y="51048"/>
              <a:ext cx="5080986" cy="2279342"/>
            </a:xfrm>
            <a:prstGeom prst="rect">
              <a:avLst/>
            </a:prstGeom>
          </p:spPr>
        </p:pic>
        <p:sp>
          <p:nvSpPr>
            <p:cNvPr id="13" name="Rechthoek 12">
              <a:extLst>
                <a:ext uri="{FF2B5EF4-FFF2-40B4-BE49-F238E27FC236}">
                  <a16:creationId xmlns:a16="http://schemas.microsoft.com/office/drawing/2014/main" id="{23F48AD0-4109-95F0-AB41-A8D2611B8269}"/>
                </a:ext>
              </a:extLst>
            </p:cNvPr>
            <p:cNvSpPr/>
            <p:nvPr/>
          </p:nvSpPr>
          <p:spPr>
            <a:xfrm>
              <a:off x="8788893" y="51048"/>
              <a:ext cx="671475" cy="28992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sp>
        <p:nvSpPr>
          <p:cNvPr id="2" name="Tekstvak 1">
            <a:extLst>
              <a:ext uri="{FF2B5EF4-FFF2-40B4-BE49-F238E27FC236}">
                <a16:creationId xmlns:a16="http://schemas.microsoft.com/office/drawing/2014/main" id="{53438CAE-3716-FAAC-C652-E78A55A85C0A}"/>
              </a:ext>
            </a:extLst>
          </p:cNvPr>
          <p:cNvSpPr txBox="1"/>
          <p:nvPr/>
        </p:nvSpPr>
        <p:spPr>
          <a:xfrm rot="21135838">
            <a:off x="664042" y="3929563"/>
            <a:ext cx="108128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4000" dirty="0">
                <a:solidFill>
                  <a:srgbClr val="FF0000"/>
                </a:solidFill>
                <a:highlight>
                  <a:srgbClr val="FFFF00"/>
                </a:highlight>
              </a:rPr>
              <a:t>Let op de instelling van de Doppler!!!</a:t>
            </a:r>
          </a:p>
        </p:txBody>
      </p:sp>
    </p:spTree>
    <p:extLst>
      <p:ext uri="{BB962C8B-B14F-4D97-AF65-F5344CB8AC3E}">
        <p14:creationId xmlns:p14="http://schemas.microsoft.com/office/powerpoint/2010/main" val="223041081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6"/>
          <p:cNvSpPr txBox="1">
            <a:spLocks noGrp="1"/>
          </p:cNvSpPr>
          <p:nvPr>
            <p:ph type="sldNum" idx="12"/>
          </p:nvPr>
        </p:nvSpPr>
        <p:spPr>
          <a:xfrm>
            <a:off x="11472533" y="6120400"/>
            <a:ext cx="719600" cy="737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defRPr/>
            </a:pPr>
            <a:fld id="{00000000-1234-1234-1234-123412341234}" type="slidenum">
              <a:rPr lang="en">
                <a:solidFill>
                  <a:srgbClr val="FFFFFF"/>
                </a:solidFill>
              </a:rPr>
              <a:pPr defTabSz="1219170">
                <a:defRPr/>
              </a:pPr>
              <a:t>19</a:t>
            </a:fld>
            <a:endParaRPr>
              <a:solidFill>
                <a:srgbClr val="FFFFFF"/>
              </a:solidFill>
            </a:endParaRP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84FAD53F-E359-C348-D1AF-294854B2C3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" y="774237"/>
            <a:ext cx="11987316" cy="6083764"/>
          </a:xfrm>
        </p:spPr>
        <p:txBody>
          <a:bodyPr/>
          <a:lstStyle/>
          <a:p>
            <a:pPr marL="50799" indent="0" algn="l">
              <a:lnSpc>
                <a:spcPct val="107000"/>
              </a:lnSpc>
              <a:spcAft>
                <a:spcPts val="1067"/>
              </a:spcAft>
              <a:buNone/>
            </a:pPr>
            <a:r>
              <a:rPr lang="en-GB" sz="3733" u="sng" dirty="0" err="1">
                <a:latin typeface="Bw Modelica" panose="00000600000000000000" pitchFamily="50" charset="0"/>
                <a:ea typeface="Calibri" panose="020F0502020204030204" pitchFamily="34" charset="0"/>
                <a:cs typeface="Calibri" panose="020F0502020204030204" pitchFamily="34" charset="0"/>
              </a:rPr>
              <a:t>Referenties</a:t>
            </a:r>
            <a:r>
              <a:rPr lang="en-GB" sz="3733" u="sng" dirty="0">
                <a:latin typeface="Bw Modelica" panose="00000600000000000000" pitchFamily="50" charset="0"/>
                <a:ea typeface="Calibri" panose="020F0502020204030204" pitchFamily="34" charset="0"/>
                <a:cs typeface="Calibri" panose="020F0502020204030204" pitchFamily="34" charset="0"/>
              </a:rPr>
              <a:t> Doppler MSU</a:t>
            </a:r>
            <a:endParaRPr lang="nl-NL" sz="3733" dirty="0">
              <a:latin typeface="Bw Modelica" panose="00000600000000000000" pitchFamily="50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0799" indent="0" algn="l">
              <a:lnSpc>
                <a:spcPct val="107000"/>
              </a:lnSpc>
              <a:spcAft>
                <a:spcPts val="1067"/>
              </a:spcAft>
              <a:buNone/>
            </a:pPr>
            <a:r>
              <a:rPr lang="nl-NL" sz="1867" i="0" dirty="0">
                <a:latin typeface="Bw Modelica" panose="00000600000000000000" pitchFamily="50" charset="0"/>
                <a:ea typeface="Times New Roman" panose="02020603050405020304" pitchFamily="18" charset="0"/>
                <a:cs typeface="Calibri" panose="020F0502020204030204" pitchFamily="34" charset="0"/>
              </a:rPr>
              <a:t>1. Chiou HJ, Chou YH, Wu JJ, Huang TF, Ma HL, Hsu CC, et al. </a:t>
            </a:r>
            <a:r>
              <a:rPr lang="en-GB" sz="1867" i="0" dirty="0">
                <a:latin typeface="Bw Modelica" panose="00000600000000000000" pitchFamily="50" charset="0"/>
                <a:ea typeface="Times New Roman" panose="02020603050405020304" pitchFamily="18" charset="0"/>
                <a:cs typeface="Calibri" panose="020F0502020204030204" pitchFamily="34" charset="0"/>
              </a:rPr>
              <a:t>The role of high-resolution ultrasonography in management of calcific tendonitis of the rotator cuff. </a:t>
            </a:r>
            <a:br>
              <a:rPr lang="en-GB" sz="1867" i="0" dirty="0">
                <a:latin typeface="Bw Modelica" panose="00000600000000000000" pitchFamily="50" charset="0"/>
                <a:ea typeface="Times New Roman" panose="02020603050405020304" pitchFamily="18" charset="0"/>
                <a:cs typeface="Calibri" panose="020F0502020204030204" pitchFamily="34" charset="0"/>
              </a:rPr>
            </a:br>
            <a:r>
              <a:rPr lang="en-GB" sz="1867" i="0" dirty="0">
                <a:latin typeface="Bw Modelica" panose="00000600000000000000" pitchFamily="50" charset="0"/>
                <a:ea typeface="Times New Roman" panose="02020603050405020304" pitchFamily="18" charset="0"/>
                <a:cs typeface="Calibri" panose="020F0502020204030204" pitchFamily="34" charset="0"/>
              </a:rPr>
              <a:t>Ultrasound Med Biol. June 2001; 27(6):735–43.</a:t>
            </a:r>
            <a:br>
              <a:rPr lang="en-GB" sz="1867" i="0" dirty="0">
                <a:latin typeface="Bw Modelica" panose="00000600000000000000" pitchFamily="50" charset="0"/>
                <a:ea typeface="Times New Roman" panose="02020603050405020304" pitchFamily="18" charset="0"/>
                <a:cs typeface="Calibri" panose="020F0502020204030204" pitchFamily="34" charset="0"/>
              </a:rPr>
            </a:br>
            <a:br>
              <a:rPr lang="nl-NL" sz="1867" i="0" dirty="0">
                <a:latin typeface="Bw Modelica" panose="00000600000000000000" pitchFamily="50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GB" sz="1867" i="0" dirty="0">
                <a:latin typeface="Bw Modelica" panose="00000600000000000000" pitchFamily="50" charset="0"/>
                <a:ea typeface="Times New Roman" panose="02020603050405020304" pitchFamily="18" charset="0"/>
                <a:cs typeface="Calibri" panose="020F0502020204030204" pitchFamily="34" charset="0"/>
              </a:rPr>
              <a:t>2. Chiou HJ, Chou YH, Wu JJ, Hsu CC, Huang DY, Chang CY. Evaluation of calcific tendonitis of the rotator cuff: role of colour Doppler ultrasonography. </a:t>
            </a:r>
            <a:br>
              <a:rPr lang="en-GB" sz="1867" i="0" dirty="0">
                <a:latin typeface="Bw Modelica" panose="00000600000000000000" pitchFamily="50" charset="0"/>
                <a:ea typeface="Times New Roman" panose="02020603050405020304" pitchFamily="18" charset="0"/>
                <a:cs typeface="Calibri" panose="020F0502020204030204" pitchFamily="34" charset="0"/>
              </a:rPr>
            </a:br>
            <a:r>
              <a:rPr lang="en-GB" sz="1867" i="0" dirty="0">
                <a:latin typeface="Bw Modelica" panose="00000600000000000000" pitchFamily="50" charset="0"/>
                <a:ea typeface="Times New Roman" panose="02020603050405020304" pitchFamily="18" charset="0"/>
                <a:cs typeface="Calibri" panose="020F0502020204030204" pitchFamily="34" charset="0"/>
              </a:rPr>
              <a:t>J Ultrasound Med. March 2002; 21(3):289–95.3. </a:t>
            </a:r>
          </a:p>
          <a:p>
            <a:pPr marL="50799" indent="0" algn="l">
              <a:lnSpc>
                <a:spcPct val="107000"/>
              </a:lnSpc>
              <a:spcAft>
                <a:spcPts val="1067"/>
              </a:spcAft>
              <a:buNone/>
            </a:pPr>
            <a:r>
              <a:rPr lang="en-GB" sz="1867" i="0" dirty="0">
                <a:latin typeface="Bw Modelica" panose="00000600000000000000" pitchFamily="50" charset="0"/>
                <a:ea typeface="Times New Roman" panose="02020603050405020304" pitchFamily="18" charset="0"/>
                <a:cs typeface="Calibri" panose="020F0502020204030204" pitchFamily="34" charset="0"/>
              </a:rPr>
              <a:t>3. Le Goff</a:t>
            </a:r>
            <a:r>
              <a:rPr lang="en-GB" sz="1867" i="0" dirty="0">
                <a:latin typeface="Bw Modelica" panose="00000600000000000000" pitchFamily="50" charset="0"/>
                <a:ea typeface="Calibri" panose="020F0502020204030204" pitchFamily="34" charset="0"/>
                <a:cs typeface="Calibri" panose="020F0502020204030204" pitchFamily="34" charset="0"/>
              </a:rPr>
              <a:t> B</a:t>
            </a:r>
            <a:r>
              <a:rPr lang="en-GB" sz="1867" i="0" dirty="0">
                <a:latin typeface="Bw Modelica" panose="00000600000000000000" pitchFamily="50" charset="0"/>
                <a:ea typeface="Times New Roman" panose="02020603050405020304" pitchFamily="18" charset="0"/>
                <a:cs typeface="Calibri" panose="020F0502020204030204" pitchFamily="34" charset="0"/>
              </a:rPr>
              <a:t>, Berthelot JM, Guillot P, Glémarec J, Maugars Y. </a:t>
            </a:r>
            <a:r>
              <a:rPr lang="en-GB" sz="1867" i="0" kern="1800" dirty="0">
                <a:latin typeface="Bw Modelica" panose="00000600000000000000" pitchFamily="50" charset="0"/>
                <a:ea typeface="Times New Roman" panose="02020603050405020304" pitchFamily="18" charset="0"/>
                <a:cs typeface="Calibri" panose="020F0502020204030204" pitchFamily="34" charset="0"/>
              </a:rPr>
              <a:t>Assessment of calcific tendonitis of rotator cuff by ultrasonography: Comparison between symptomatic and asymptomatic shoulders. </a:t>
            </a:r>
            <a:r>
              <a:rPr lang="en-GB" sz="1867" i="0" dirty="0">
                <a:latin typeface="Bw Modelica" panose="00000600000000000000" pitchFamily="50" charset="0"/>
                <a:ea typeface="Calibri" panose="020F0502020204030204" pitchFamily="34" charset="0"/>
                <a:cs typeface="Calibri" panose="020F0502020204030204" pitchFamily="34" charset="0"/>
              </a:rPr>
              <a:t>Joint Bone Spine, </a:t>
            </a:r>
            <a:r>
              <a:rPr lang="en-GB" sz="1867" i="0" dirty="0">
                <a:latin typeface="Bw Modelica" panose="00000600000000000000" pitchFamily="50" charset="0"/>
                <a:ea typeface="Times New Roman" panose="02020603050405020304" pitchFamily="18" charset="0"/>
                <a:cs typeface="Calibri" panose="020F0502020204030204" pitchFamily="34" charset="0"/>
              </a:rPr>
              <a:t>Volume 77, May 2010:258-263.</a:t>
            </a:r>
            <a:br>
              <a:rPr lang="en-GB" sz="1867" i="0" dirty="0">
                <a:latin typeface="Bw Modelica" panose="00000600000000000000" pitchFamily="50" charset="0"/>
                <a:ea typeface="Times New Roman" panose="02020603050405020304" pitchFamily="18" charset="0"/>
                <a:cs typeface="Calibri" panose="020F0502020204030204" pitchFamily="34" charset="0"/>
              </a:rPr>
            </a:br>
            <a:br>
              <a:rPr lang="en-GB" sz="1867" i="0" dirty="0">
                <a:latin typeface="Bw Modelica" panose="00000600000000000000" pitchFamily="50" charset="0"/>
                <a:ea typeface="Times New Roman" panose="02020603050405020304" pitchFamily="18" charset="0"/>
                <a:cs typeface="Calibri" panose="020F0502020204030204" pitchFamily="34" charset="0"/>
              </a:rPr>
            </a:br>
            <a:r>
              <a:rPr lang="en-GB" sz="1867" i="0" dirty="0">
                <a:latin typeface="Bw Modelica" panose="00000600000000000000" pitchFamily="50" charset="0"/>
                <a:ea typeface="Times New Roman" panose="02020603050405020304" pitchFamily="18" charset="0"/>
                <a:cs typeface="Calibri" panose="020F0502020204030204" pitchFamily="34" charset="0"/>
              </a:rPr>
              <a:t>4. Janeiro J, </a:t>
            </a:r>
            <a:r>
              <a:rPr lang="en-GB" sz="1867" i="0" dirty="0" err="1">
                <a:latin typeface="Bw Modelica" panose="00000600000000000000" pitchFamily="50" charset="0"/>
                <a:ea typeface="Times New Roman" panose="02020603050405020304" pitchFamily="18" charset="0"/>
                <a:cs typeface="Calibri" panose="020F0502020204030204" pitchFamily="34" charset="0"/>
              </a:rPr>
              <a:t>Barreira</a:t>
            </a:r>
            <a:r>
              <a:rPr lang="en-GB" sz="1867" i="0" dirty="0">
                <a:latin typeface="Bw Modelica" panose="00000600000000000000" pitchFamily="50" charset="0"/>
                <a:ea typeface="Times New Roman" panose="02020603050405020304" pitchFamily="18" charset="0"/>
                <a:cs typeface="Calibri" panose="020F0502020204030204" pitchFamily="34" charset="0"/>
              </a:rPr>
              <a:t> SC, Martins P, Ninitas P, Campos J, Fonseca JE. Ultrasound Features Associated with Shoulder Complaints: Calcifications Larger Than 6 mm in Young Patients and Positive Doppler Are Associated with Pain. </a:t>
            </a:r>
            <a:br>
              <a:rPr lang="en-GB" sz="1867" i="0" dirty="0">
                <a:latin typeface="Bw Modelica" panose="00000600000000000000" pitchFamily="50" charset="0"/>
                <a:ea typeface="Times New Roman" panose="02020603050405020304" pitchFamily="18" charset="0"/>
                <a:cs typeface="Calibri" panose="020F0502020204030204" pitchFamily="34" charset="0"/>
              </a:rPr>
            </a:br>
            <a:r>
              <a:rPr lang="en-GB" sz="1867" i="0" dirty="0">
                <a:latin typeface="Bw Modelica" panose="00000600000000000000" pitchFamily="50" charset="0"/>
                <a:ea typeface="Times New Roman" panose="02020603050405020304" pitchFamily="18" charset="0"/>
                <a:cs typeface="Calibri" panose="020F0502020204030204" pitchFamily="34" charset="0"/>
              </a:rPr>
              <a:t>Front Med (Lausanne). 2021; 8; article 715423:1-9.</a:t>
            </a:r>
            <a:br>
              <a:rPr lang="en-GB" sz="1867" i="0" dirty="0">
                <a:latin typeface="Bw Modelica" panose="00000600000000000000" pitchFamily="50" charset="0"/>
                <a:ea typeface="Times New Roman" panose="02020603050405020304" pitchFamily="18" charset="0"/>
                <a:cs typeface="Calibri" panose="020F0502020204030204" pitchFamily="34" charset="0"/>
              </a:rPr>
            </a:br>
            <a:br>
              <a:rPr lang="en-GB" sz="1867" i="0" dirty="0">
                <a:latin typeface="Bw Modelica" panose="00000600000000000000" pitchFamily="50" charset="0"/>
                <a:ea typeface="Times New Roman" panose="02020603050405020304" pitchFamily="18" charset="0"/>
                <a:cs typeface="Calibri" panose="020F0502020204030204" pitchFamily="34" charset="0"/>
              </a:rPr>
            </a:br>
            <a:r>
              <a:rPr lang="en-GB" sz="1867" i="0" dirty="0">
                <a:latin typeface="Bw Modelica" panose="00000600000000000000" pitchFamily="50" charset="0"/>
                <a:ea typeface="Times New Roman" panose="02020603050405020304" pitchFamily="18" charset="0"/>
                <a:cs typeface="Calibri" panose="020F0502020204030204" pitchFamily="34" charset="0"/>
              </a:rPr>
              <a:t>5. Janeiro J, </a:t>
            </a:r>
            <a:r>
              <a:rPr lang="en-GB" sz="1867" i="0" dirty="0" err="1">
                <a:latin typeface="Bw Modelica" panose="00000600000000000000" pitchFamily="50" charset="0"/>
                <a:ea typeface="Times New Roman" panose="02020603050405020304" pitchFamily="18" charset="0"/>
                <a:cs typeface="Calibri" panose="020F0502020204030204" pitchFamily="34" charset="0"/>
              </a:rPr>
              <a:t>Barreira</a:t>
            </a:r>
            <a:r>
              <a:rPr lang="en-GB" sz="1867" i="0" dirty="0">
                <a:latin typeface="Bw Modelica" panose="00000600000000000000" pitchFamily="50" charset="0"/>
                <a:ea typeface="Times New Roman" panose="02020603050405020304" pitchFamily="18" charset="0"/>
                <a:cs typeface="Calibri" panose="020F0502020204030204" pitchFamily="34" charset="0"/>
              </a:rPr>
              <a:t> S, Martins P, </a:t>
            </a:r>
            <a:r>
              <a:rPr lang="en-GB" sz="1867" i="0" dirty="0" err="1">
                <a:latin typeface="Bw Modelica" panose="00000600000000000000" pitchFamily="50" charset="0"/>
                <a:ea typeface="Times New Roman" panose="02020603050405020304" pitchFamily="18" charset="0"/>
                <a:cs typeface="Calibri" panose="020F0502020204030204" pitchFamily="34" charset="0"/>
              </a:rPr>
              <a:t>Sarmento</a:t>
            </a:r>
            <a:r>
              <a:rPr lang="en-GB" sz="1867" i="0" dirty="0">
                <a:latin typeface="Bw Modelica" panose="00000600000000000000" pitchFamily="50" charset="0"/>
                <a:ea typeface="Times New Roman" panose="02020603050405020304" pitchFamily="18" charset="0"/>
                <a:cs typeface="Calibri" panose="020F0502020204030204" pitchFamily="34" charset="0"/>
              </a:rPr>
              <a:t> M, Campos J, Fonseca JE. Ultrasound findings and prognosis of shoulder pain: A role for Doppler signal? </a:t>
            </a:r>
            <a:br>
              <a:rPr lang="en-GB" sz="1867" i="0" dirty="0">
                <a:latin typeface="Bw Modelica" panose="00000600000000000000" pitchFamily="50" charset="0"/>
                <a:ea typeface="Times New Roman" panose="02020603050405020304" pitchFamily="18" charset="0"/>
                <a:cs typeface="Calibri" panose="020F0502020204030204" pitchFamily="34" charset="0"/>
              </a:rPr>
            </a:br>
            <a:r>
              <a:rPr lang="nl-NL" sz="1867" i="0" dirty="0">
                <a:latin typeface="Bw Modelica" panose="00000600000000000000" pitchFamily="50" charset="0"/>
                <a:ea typeface="Times New Roman" panose="02020603050405020304" pitchFamily="18" charset="0"/>
                <a:cs typeface="Calibri" panose="020F0502020204030204" pitchFamily="34" charset="0"/>
              </a:rPr>
              <a:t>J Clin Ultrasound. 30 Januari 2023; 1-8.</a:t>
            </a:r>
            <a:endParaRPr lang="nl-NL" sz="1867" i="0" dirty="0">
              <a:latin typeface="Bw Modelica" panose="00000600000000000000" pitchFamily="50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0799" indent="0" algn="l">
              <a:buNone/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2415744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nummer 1">
            <a:extLst>
              <a:ext uri="{FF2B5EF4-FFF2-40B4-BE49-F238E27FC236}">
                <a16:creationId xmlns:a16="http://schemas.microsoft.com/office/drawing/2014/main" id="{1EAD21E3-5748-442D-BD39-F1E99A6DBDE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nl-NL" smtClean="0"/>
              <a:pPr/>
              <a:t>2</a:t>
            </a:fld>
            <a:endParaRPr lang="nl-NL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AF202C77-84EB-43D9-880A-7165B19967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Wat komt er aan bod?</a:t>
            </a: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710BB36C-FB87-936D-3A74-364B32B56604}"/>
              </a:ext>
            </a:extLst>
          </p:cNvPr>
          <p:cNvSpPr txBox="1"/>
          <p:nvPr/>
        </p:nvSpPr>
        <p:spPr>
          <a:xfrm>
            <a:off x="1438183" y="2294388"/>
            <a:ext cx="8945950" cy="4001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Clr>
                <a:schemeClr val="accent6"/>
              </a:buClr>
              <a:buFont typeface="+mj-lt"/>
              <a:buAutoNum type="arabicPeriod"/>
            </a:pPr>
            <a:r>
              <a:rPr lang="nl-NL" sz="2000" dirty="0">
                <a:solidFill>
                  <a:schemeClr val="bg2"/>
                </a:solidFill>
                <a:latin typeface="Bw Modelica" panose="00000600000000000000" charset="0"/>
              </a:rPr>
              <a:t>Wat is het?</a:t>
            </a:r>
          </a:p>
          <a:p>
            <a:pPr marL="342900" indent="-342900">
              <a:lnSpc>
                <a:spcPct val="150000"/>
              </a:lnSpc>
              <a:buClr>
                <a:schemeClr val="accent6"/>
              </a:buClr>
              <a:buFont typeface="+mj-lt"/>
              <a:buAutoNum type="arabicPeriod"/>
            </a:pPr>
            <a:r>
              <a:rPr lang="nl-NL" sz="2000" dirty="0">
                <a:solidFill>
                  <a:schemeClr val="bg2"/>
                </a:solidFill>
                <a:latin typeface="Bw Modelica" panose="00000600000000000000" charset="0"/>
              </a:rPr>
              <a:t>Prognostische factoren in ontwikkeling</a:t>
            </a:r>
          </a:p>
          <a:p>
            <a:pPr marL="342900" indent="-342900">
              <a:lnSpc>
                <a:spcPct val="150000"/>
              </a:lnSpc>
              <a:buClr>
                <a:schemeClr val="accent6"/>
              </a:buClr>
              <a:buFont typeface="+mj-lt"/>
              <a:buAutoNum type="arabicPeriod"/>
            </a:pPr>
            <a:r>
              <a:rPr lang="nl-NL" sz="2000" dirty="0">
                <a:solidFill>
                  <a:schemeClr val="bg2"/>
                </a:solidFill>
                <a:latin typeface="Bw Modelica" panose="00000600000000000000" charset="0"/>
              </a:rPr>
              <a:t>Factoren voor invloed van herstel</a:t>
            </a:r>
          </a:p>
          <a:p>
            <a:pPr marL="342900" indent="-342900">
              <a:lnSpc>
                <a:spcPct val="150000"/>
              </a:lnSpc>
              <a:buClr>
                <a:schemeClr val="accent6"/>
              </a:buClr>
              <a:buFont typeface="+mj-lt"/>
              <a:buAutoNum type="arabicPeriod"/>
            </a:pPr>
            <a:r>
              <a:rPr lang="nl-NL" sz="2000" dirty="0">
                <a:solidFill>
                  <a:schemeClr val="bg2"/>
                </a:solidFill>
                <a:latin typeface="Bw Modelica" panose="00000600000000000000" charset="0"/>
              </a:rPr>
              <a:t>Fasen van calcificatie</a:t>
            </a:r>
          </a:p>
          <a:p>
            <a:pPr marL="342900" indent="-342900">
              <a:lnSpc>
                <a:spcPct val="150000"/>
              </a:lnSpc>
              <a:buClr>
                <a:schemeClr val="accent6"/>
              </a:buClr>
              <a:buFont typeface="+mj-lt"/>
              <a:buAutoNum type="arabicPeriod"/>
            </a:pPr>
            <a:r>
              <a:rPr lang="nl-NL" sz="2000" dirty="0">
                <a:solidFill>
                  <a:schemeClr val="bg2"/>
                </a:solidFill>
                <a:latin typeface="Bw Modelica" panose="00000600000000000000" charset="0"/>
              </a:rPr>
              <a:t>Indeling van typen</a:t>
            </a:r>
          </a:p>
          <a:p>
            <a:pPr marL="342900" indent="-342900">
              <a:lnSpc>
                <a:spcPct val="150000"/>
              </a:lnSpc>
              <a:buClr>
                <a:schemeClr val="accent6"/>
              </a:buClr>
              <a:buFont typeface="+mj-lt"/>
              <a:buAutoNum type="arabicPeriod"/>
            </a:pPr>
            <a:r>
              <a:rPr lang="nl-NL" sz="2000" dirty="0">
                <a:solidFill>
                  <a:schemeClr val="bg2"/>
                </a:solidFill>
                <a:latin typeface="Bw Modelica" panose="00000600000000000000" charset="0"/>
              </a:rPr>
              <a:t>Rol van Doppler bij CT</a:t>
            </a:r>
          </a:p>
          <a:p>
            <a:pPr marL="342900" indent="-342900">
              <a:lnSpc>
                <a:spcPct val="150000"/>
              </a:lnSpc>
              <a:buClr>
                <a:schemeClr val="accent6"/>
              </a:buClr>
              <a:buFont typeface="+mj-lt"/>
              <a:buAutoNum type="arabicPeriod"/>
            </a:pPr>
            <a:r>
              <a:rPr lang="nl-NL" sz="2000" dirty="0">
                <a:solidFill>
                  <a:schemeClr val="bg2"/>
                </a:solidFill>
                <a:latin typeface="Bw Modelica" panose="00000600000000000000" charset="0"/>
              </a:rPr>
              <a:t>Behandelopties</a:t>
            </a:r>
          </a:p>
          <a:p>
            <a:pPr marL="342900" indent="-342900">
              <a:lnSpc>
                <a:spcPct val="150000"/>
              </a:lnSpc>
              <a:buClr>
                <a:schemeClr val="accent6"/>
              </a:buClr>
              <a:buFont typeface="+mj-lt"/>
              <a:buAutoNum type="arabicPeriod"/>
            </a:pPr>
            <a:r>
              <a:rPr lang="nl-NL" sz="2000" dirty="0">
                <a:solidFill>
                  <a:schemeClr val="bg2"/>
                </a:solidFill>
                <a:latin typeface="Bw Modelica" panose="00000600000000000000" charset="0"/>
              </a:rPr>
              <a:t>NHG Standaard Schouderklachten en CT</a:t>
            </a:r>
          </a:p>
          <a:p>
            <a:pPr marL="342900" indent="-342900">
              <a:buClr>
                <a:schemeClr val="accent6"/>
              </a:buClr>
              <a:buFont typeface="+mj-lt"/>
              <a:buAutoNum type="arabicPeriod"/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33918293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6"/>
          <p:cNvSpPr txBox="1">
            <a:spLocks noGrp="1"/>
          </p:cNvSpPr>
          <p:nvPr>
            <p:ph type="body" idx="1"/>
          </p:nvPr>
        </p:nvSpPr>
        <p:spPr>
          <a:xfrm>
            <a:off x="534090" y="863229"/>
            <a:ext cx="11110514" cy="5820123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indent="0">
              <a:buNone/>
            </a:pPr>
            <a:r>
              <a:rPr lang="nl-NL" sz="2000" dirty="0"/>
              <a:t>“</a:t>
            </a:r>
            <a:r>
              <a:rPr lang="en-US" sz="2000" dirty="0"/>
              <a:t>They stated that a color/power Doppler signal was significantly associated with symptomatic calcifications and that none of the patients in the asymptomatic group showed a Doppler signal. Doppler techniques may therefore help the clinician in the differentiation between symptomatic and asymptomatic calcifications and predict whether or not symptoms will resolve with conservative treatment.”</a:t>
            </a:r>
          </a:p>
          <a:p>
            <a:pPr marL="0" indent="0">
              <a:buNone/>
            </a:pPr>
            <a:r>
              <a:rPr lang="en-US" sz="2000" dirty="0"/>
              <a:t>- Le Goff, </a:t>
            </a:r>
            <a:r>
              <a:rPr lang="en-US" sz="2000" dirty="0" err="1"/>
              <a:t>Chiou</a:t>
            </a:r>
            <a:endParaRPr lang="en-US" sz="2000" dirty="0"/>
          </a:p>
        </p:txBody>
      </p:sp>
      <p:sp>
        <p:nvSpPr>
          <p:cNvPr id="96" name="Google Shape;96;p16"/>
          <p:cNvSpPr txBox="1">
            <a:spLocks noGrp="1"/>
          </p:cNvSpPr>
          <p:nvPr>
            <p:ph type="sldNum" idx="12"/>
          </p:nvPr>
        </p:nvSpPr>
        <p:spPr>
          <a:xfrm>
            <a:off x="11472533" y="6120400"/>
            <a:ext cx="719600" cy="737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fld id="{00000000-1234-1234-1234-123412341234}" type="slidenum">
              <a:rPr lang="en"/>
              <a:pPr/>
              <a:t>20</a:t>
            </a:fld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AC72C04-5838-9DEC-F68F-55B1FA0B53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Behandelopties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43D95A9E-9ABA-65F0-76C1-96FB3DCDB52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sz="2400" dirty="0"/>
              <a:t>Conservatief</a:t>
            </a:r>
          </a:p>
          <a:p>
            <a:r>
              <a:rPr lang="nl-NL" sz="2400" dirty="0"/>
              <a:t>Minimaal invasief</a:t>
            </a:r>
          </a:p>
          <a:p>
            <a:pPr lvl="1"/>
            <a:r>
              <a:rPr lang="nl-NL" sz="2400" dirty="0">
                <a:solidFill>
                  <a:schemeClr val="bg2"/>
                </a:solidFill>
                <a:latin typeface="Bw Modelica" panose="00000600000000000000" charset="0"/>
              </a:rPr>
              <a:t>ESWT</a:t>
            </a:r>
          </a:p>
          <a:p>
            <a:pPr lvl="1"/>
            <a:r>
              <a:rPr lang="nl-NL" sz="2400" dirty="0" err="1">
                <a:solidFill>
                  <a:schemeClr val="bg2"/>
                </a:solidFill>
                <a:latin typeface="Bw Modelica" panose="00000600000000000000" charset="0"/>
              </a:rPr>
              <a:t>Barbotage</a:t>
            </a:r>
            <a:endParaRPr lang="nl-NL" sz="2400" dirty="0">
              <a:solidFill>
                <a:schemeClr val="bg2"/>
              </a:solidFill>
              <a:latin typeface="Bw Modelica" panose="00000600000000000000" charset="0"/>
            </a:endParaRPr>
          </a:p>
          <a:p>
            <a:r>
              <a:rPr lang="nl-NL" sz="2400" dirty="0"/>
              <a:t>Chirurgisch</a:t>
            </a:r>
          </a:p>
        </p:txBody>
      </p:sp>
      <p:pic>
        <p:nvPicPr>
          <p:cNvPr id="6" name="Schermafbeelding 2020-02-07 om 16.53.09.png" descr="Schermafbeelding 2020-02-07 om 16.53.09.png">
            <a:extLst>
              <a:ext uri="{FF2B5EF4-FFF2-40B4-BE49-F238E27FC236}">
                <a16:creationId xmlns:a16="http://schemas.microsoft.com/office/drawing/2014/main" id="{8880AA77-915B-4887-F11E-86AA0AA673C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554" b="5106"/>
          <a:stretch>
            <a:fillRect/>
          </a:stretch>
        </p:blipFill>
        <p:spPr>
          <a:xfrm>
            <a:off x="8298029" y="1587104"/>
            <a:ext cx="2458125" cy="1978817"/>
          </a:xfrm>
          <a:prstGeom prst="rect">
            <a:avLst/>
          </a:prstGeom>
          <a:ln w="12700">
            <a:miter lim="400000"/>
          </a:ln>
        </p:spPr>
      </p:pic>
      <p:pic>
        <p:nvPicPr>
          <p:cNvPr id="7" name="Schermafbeelding 2020-02-07 om 16.54.23.png" descr="Schermafbeelding 2020-02-07 om 16.54.23.png">
            <a:extLst>
              <a:ext uri="{FF2B5EF4-FFF2-40B4-BE49-F238E27FC236}">
                <a16:creationId xmlns:a16="http://schemas.microsoft.com/office/drawing/2014/main" id="{D9DF14F4-F50E-68A2-1D88-44A3C3C694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8582" y="3075348"/>
            <a:ext cx="2980929" cy="2525509"/>
          </a:xfrm>
          <a:prstGeom prst="rect">
            <a:avLst/>
          </a:prstGeom>
          <a:ln w="12700">
            <a:miter lim="400000"/>
          </a:ln>
        </p:spPr>
      </p:pic>
      <p:pic>
        <p:nvPicPr>
          <p:cNvPr id="8" name="Schermafbeelding 2020-02-07 om 16.54.59.png" descr="Schermafbeelding 2020-02-07 om 16.54.59.png">
            <a:extLst>
              <a:ext uri="{FF2B5EF4-FFF2-40B4-BE49-F238E27FC236}">
                <a16:creationId xmlns:a16="http://schemas.microsoft.com/office/drawing/2014/main" id="{302EB8A4-96A7-F7B4-F762-B4B5FD8CC3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98029" y="4271873"/>
            <a:ext cx="2247572" cy="2202167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Schermafbeelding 2020-02-07 om 16.56.17.png" descr="Schermafbeelding 2020-02-07 om 16.56.17.png">
            <a:extLst>
              <a:ext uri="{FF2B5EF4-FFF2-40B4-BE49-F238E27FC236}">
                <a16:creationId xmlns:a16="http://schemas.microsoft.com/office/drawing/2014/main" id="{174C9C59-8E00-7BE3-88B2-9E6D89AB9C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94565" y="4890644"/>
            <a:ext cx="1797926" cy="1556646"/>
          </a:xfrm>
          <a:prstGeom prst="rect">
            <a:avLst/>
          </a:prstGeom>
          <a:ln w="12700">
            <a:miter lim="400000"/>
          </a:ln>
        </p:spPr>
      </p:pic>
      <p:pic>
        <p:nvPicPr>
          <p:cNvPr id="10" name="Schermafbeelding 2020-02-07 om 16.56.46.png" descr="Schermafbeelding 2020-02-07 om 16.56.46.png">
            <a:extLst>
              <a:ext uri="{FF2B5EF4-FFF2-40B4-BE49-F238E27FC236}">
                <a16:creationId xmlns:a16="http://schemas.microsoft.com/office/drawing/2014/main" id="{EE8C7B82-0EBF-E389-5508-35E0EF27D5A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0027" y="4890644"/>
            <a:ext cx="1532558" cy="155664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18725995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71FD812A-3D50-FF4D-8AFB-6A4F72827A5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nl-NL" smtClean="0"/>
              <a:pPr/>
              <a:t>22</a:t>
            </a:fld>
            <a:endParaRPr lang="nl-NL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025123C1-D7AE-9A8A-AF5C-1A180BCCA9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0373" y="0"/>
            <a:ext cx="726141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922821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7"/>
          <p:cNvSpPr txBox="1">
            <a:spLocks noGrp="1"/>
          </p:cNvSpPr>
          <p:nvPr>
            <p:ph type="title"/>
          </p:nvPr>
        </p:nvSpPr>
        <p:spPr>
          <a:xfrm>
            <a:off x="1229333" y="1177413"/>
            <a:ext cx="9676792" cy="1143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r>
              <a:rPr lang="en" dirty="0"/>
              <a:t>Dutch KALK-study 1219 pt’s</a:t>
            </a:r>
            <a:endParaRPr dirty="0"/>
          </a:p>
        </p:txBody>
      </p:sp>
      <p:sp>
        <p:nvSpPr>
          <p:cNvPr id="103" name="Google Shape;103;p17"/>
          <p:cNvSpPr txBox="1">
            <a:spLocks noGrp="1"/>
          </p:cNvSpPr>
          <p:nvPr>
            <p:ph type="sldNum" idx="12"/>
          </p:nvPr>
        </p:nvSpPr>
        <p:spPr>
          <a:xfrm>
            <a:off x="11472533" y="6120400"/>
            <a:ext cx="719600" cy="737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fld id="{00000000-1234-1234-1234-123412341234}" type="slidenum">
              <a:rPr lang="en"/>
              <a:pPr/>
              <a:t>23</a:t>
            </a:fld>
            <a:endParaRPr dirty="0"/>
          </a:p>
        </p:txBody>
      </p:sp>
      <p:grpSp>
        <p:nvGrpSpPr>
          <p:cNvPr id="2" name="Groepeer">
            <a:extLst>
              <a:ext uri="{FF2B5EF4-FFF2-40B4-BE49-F238E27FC236}">
                <a16:creationId xmlns:a16="http://schemas.microsoft.com/office/drawing/2014/main" id="{0C326A0F-2247-9445-31F5-CEE04157F754}"/>
              </a:ext>
            </a:extLst>
          </p:cNvPr>
          <p:cNvGrpSpPr/>
          <p:nvPr/>
        </p:nvGrpSpPr>
        <p:grpSpPr>
          <a:xfrm>
            <a:off x="693880" y="2538535"/>
            <a:ext cx="11186895" cy="1585954"/>
            <a:chOff x="0" y="0"/>
            <a:chExt cx="11099800" cy="1740048"/>
          </a:xfrm>
        </p:grpSpPr>
        <p:sp>
          <p:nvSpPr>
            <p:cNvPr id="3" name="72% excellent tot goed resultaat van vermindering van symptomen bij conservatieve therapie (NSAID’s, fysiotherapie, infiltratie)">
              <a:extLst>
                <a:ext uri="{FF2B5EF4-FFF2-40B4-BE49-F238E27FC236}">
                  <a16:creationId xmlns:a16="http://schemas.microsoft.com/office/drawing/2014/main" id="{3242DC02-6EDF-8AEC-8954-E2D80E317ADB}"/>
                </a:ext>
              </a:extLst>
            </p:cNvPr>
            <p:cNvSpPr txBox="1"/>
            <p:nvPr/>
          </p:nvSpPr>
          <p:spPr>
            <a:xfrm>
              <a:off x="0" y="0"/>
              <a:ext cx="11099800" cy="905275"/>
            </a:xfrm>
            <a:prstGeom prst="rect">
              <a:avLst/>
            </a:prstGeom>
            <a:solidFill>
              <a:srgbClr val="009051"/>
            </a:solidFill>
            <a:ln w="25400" cap="flat">
              <a:solidFill>
                <a:srgbClr val="009051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l" defTabSz="457200">
                <a:defRPr sz="2500" b="0">
                  <a:solidFill>
                    <a:srgbClr val="FFFFFF"/>
                  </a:solidFill>
                  <a:latin typeface="Odudo Soft"/>
                  <a:ea typeface="Odudo Soft"/>
                  <a:cs typeface="Odudo Soft"/>
                  <a:sym typeface="Odudo Soft"/>
                </a:defRPr>
              </a:lvl1pPr>
            </a:lstStyle>
            <a:p>
              <a:r>
                <a:rPr dirty="0">
                  <a:latin typeface="Bw Modelica" panose="00000600000000000000" charset="0"/>
                </a:rPr>
                <a:t>72% excellent tot </a:t>
              </a:r>
              <a:r>
                <a:rPr dirty="0" err="1">
                  <a:latin typeface="Bw Modelica" panose="00000600000000000000" charset="0"/>
                </a:rPr>
                <a:t>goed</a:t>
              </a:r>
              <a:r>
                <a:rPr dirty="0">
                  <a:latin typeface="Bw Modelica" panose="00000600000000000000" charset="0"/>
                </a:rPr>
                <a:t> </a:t>
              </a:r>
              <a:r>
                <a:rPr dirty="0" err="1">
                  <a:latin typeface="Bw Modelica" panose="00000600000000000000" charset="0"/>
                </a:rPr>
                <a:t>resultaat</a:t>
              </a:r>
              <a:r>
                <a:rPr dirty="0">
                  <a:latin typeface="Bw Modelica" panose="00000600000000000000" charset="0"/>
                </a:rPr>
                <a:t> van </a:t>
              </a:r>
              <a:r>
                <a:rPr dirty="0" err="1">
                  <a:latin typeface="Bw Modelica" panose="00000600000000000000" charset="0"/>
                </a:rPr>
                <a:t>vermindering</a:t>
              </a:r>
              <a:r>
                <a:rPr dirty="0">
                  <a:latin typeface="Bw Modelica" panose="00000600000000000000" charset="0"/>
                </a:rPr>
                <a:t> van </a:t>
              </a:r>
              <a:r>
                <a:rPr dirty="0" err="1">
                  <a:latin typeface="Bw Modelica" panose="00000600000000000000" charset="0"/>
                </a:rPr>
                <a:t>symptomen</a:t>
              </a:r>
              <a:r>
                <a:rPr dirty="0">
                  <a:latin typeface="Bw Modelica" panose="00000600000000000000" charset="0"/>
                </a:rPr>
                <a:t> </a:t>
              </a:r>
              <a:r>
                <a:rPr dirty="0" err="1">
                  <a:latin typeface="Bw Modelica" panose="00000600000000000000" charset="0"/>
                </a:rPr>
                <a:t>bij</a:t>
              </a:r>
              <a:r>
                <a:rPr dirty="0">
                  <a:latin typeface="Bw Modelica" panose="00000600000000000000" charset="0"/>
                </a:rPr>
                <a:t> </a:t>
              </a:r>
              <a:r>
                <a:rPr dirty="0" err="1">
                  <a:latin typeface="Bw Modelica" panose="00000600000000000000" charset="0"/>
                </a:rPr>
                <a:t>conservatieve</a:t>
              </a:r>
              <a:r>
                <a:rPr dirty="0">
                  <a:latin typeface="Bw Modelica" panose="00000600000000000000" charset="0"/>
                </a:rPr>
                <a:t> </a:t>
              </a:r>
              <a:r>
                <a:rPr dirty="0" err="1">
                  <a:latin typeface="Bw Modelica" panose="00000600000000000000" charset="0"/>
                </a:rPr>
                <a:t>therapie</a:t>
              </a:r>
              <a:r>
                <a:rPr dirty="0">
                  <a:latin typeface="Bw Modelica" panose="00000600000000000000" charset="0"/>
                </a:rPr>
                <a:t> (NSAID’s, </a:t>
              </a:r>
              <a:r>
                <a:rPr dirty="0" err="1">
                  <a:latin typeface="Bw Modelica" panose="00000600000000000000" charset="0"/>
                </a:rPr>
                <a:t>fysiotherapie</a:t>
              </a:r>
              <a:r>
                <a:rPr dirty="0">
                  <a:latin typeface="Bw Modelica" panose="00000600000000000000" charset="0"/>
                </a:rPr>
                <a:t>, </a:t>
              </a:r>
              <a:r>
                <a:rPr dirty="0" err="1">
                  <a:latin typeface="Bw Modelica" panose="00000600000000000000" charset="0"/>
                </a:rPr>
                <a:t>infiltratie</a:t>
              </a:r>
              <a:r>
                <a:rPr dirty="0">
                  <a:latin typeface="Bw Modelica" panose="00000600000000000000" charset="0"/>
                </a:rPr>
                <a:t>)</a:t>
              </a:r>
            </a:p>
          </p:txBody>
        </p:sp>
        <p:sp>
          <p:nvSpPr>
            <p:cNvPr id="4" name="+">
              <a:extLst>
                <a:ext uri="{FF2B5EF4-FFF2-40B4-BE49-F238E27FC236}">
                  <a16:creationId xmlns:a16="http://schemas.microsoft.com/office/drawing/2014/main" id="{BA125BFF-843E-1DE0-33C9-305A833D8766}"/>
                </a:ext>
              </a:extLst>
            </p:cNvPr>
            <p:cNvSpPr txBox="1"/>
            <p:nvPr/>
          </p:nvSpPr>
          <p:spPr>
            <a:xfrm>
              <a:off x="508334" y="508148"/>
              <a:ext cx="667843" cy="12319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7400">
                  <a:solidFill>
                    <a:srgbClr val="009051"/>
                  </a:solidFill>
                  <a:latin typeface="Odudo Soft"/>
                  <a:ea typeface="Odudo Soft"/>
                  <a:cs typeface="Odudo Soft"/>
                  <a:sym typeface="Odudo Soft"/>
                </a:defRPr>
              </a:lvl1pPr>
            </a:lstStyle>
            <a:p>
              <a:r>
                <a:t>+</a:t>
              </a:r>
            </a:p>
          </p:txBody>
        </p:sp>
      </p:grpSp>
      <p:grpSp>
        <p:nvGrpSpPr>
          <p:cNvPr id="5" name="Groepeer">
            <a:extLst>
              <a:ext uri="{FF2B5EF4-FFF2-40B4-BE49-F238E27FC236}">
                <a16:creationId xmlns:a16="http://schemas.microsoft.com/office/drawing/2014/main" id="{3A740546-3EA4-89F6-FCC1-24A2A8BDB1E3}"/>
              </a:ext>
            </a:extLst>
          </p:cNvPr>
          <p:cNvGrpSpPr/>
          <p:nvPr/>
        </p:nvGrpSpPr>
        <p:grpSpPr>
          <a:xfrm>
            <a:off x="1229333" y="4069061"/>
            <a:ext cx="10640427" cy="1347448"/>
            <a:chOff x="0" y="0"/>
            <a:chExt cx="10640425" cy="1347446"/>
          </a:xfrm>
        </p:grpSpPr>
        <p:sp>
          <p:nvSpPr>
            <p:cNvPr id="6" name="≥ 90% Minimaal invasief; ESWT, barbotage">
              <a:extLst>
                <a:ext uri="{FF2B5EF4-FFF2-40B4-BE49-F238E27FC236}">
                  <a16:creationId xmlns:a16="http://schemas.microsoft.com/office/drawing/2014/main" id="{4E6498C4-00C6-F915-FFCA-17741CD3FD1D}"/>
                </a:ext>
              </a:extLst>
            </p:cNvPr>
            <p:cNvSpPr txBox="1"/>
            <p:nvPr/>
          </p:nvSpPr>
          <p:spPr>
            <a:xfrm>
              <a:off x="0" y="0"/>
              <a:ext cx="10640426" cy="502754"/>
            </a:xfrm>
            <a:prstGeom prst="rect">
              <a:avLst/>
            </a:prstGeom>
            <a:solidFill>
              <a:srgbClr val="8EFA00"/>
            </a:solidFill>
            <a:ln w="25400" cap="flat">
              <a:solidFill>
                <a:srgbClr val="8EFA00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l" defTabSz="457200">
                <a:defRPr sz="2500" b="0">
                  <a:latin typeface="Odudo Soft"/>
                  <a:ea typeface="Odudo Soft"/>
                  <a:cs typeface="Odudo Soft"/>
                  <a:sym typeface="Odudo Soft"/>
                </a:defRPr>
              </a:lvl1pPr>
            </a:lstStyle>
            <a:p>
              <a:r>
                <a:rPr dirty="0">
                  <a:latin typeface="Bw Modelica" panose="00000600000000000000" charset="0"/>
                </a:rPr>
                <a:t>≥ 90% </a:t>
              </a:r>
              <a:r>
                <a:rPr dirty="0" err="1">
                  <a:latin typeface="Bw Modelica" panose="00000600000000000000" charset="0"/>
                </a:rPr>
                <a:t>Minimaal</a:t>
              </a:r>
              <a:r>
                <a:rPr dirty="0">
                  <a:latin typeface="Bw Modelica" panose="00000600000000000000" charset="0"/>
                </a:rPr>
                <a:t> </a:t>
              </a:r>
              <a:r>
                <a:rPr dirty="0" err="1">
                  <a:latin typeface="Bw Modelica" panose="00000600000000000000" charset="0"/>
                </a:rPr>
                <a:t>invasief</a:t>
              </a:r>
              <a:r>
                <a:rPr dirty="0">
                  <a:latin typeface="Bw Modelica" panose="00000600000000000000" charset="0"/>
                </a:rPr>
                <a:t>; ESWT, barbotage</a:t>
              </a:r>
              <a:r>
                <a:rPr lang="nl-NL" dirty="0">
                  <a:latin typeface="Bw Modelica" panose="00000600000000000000" charset="0"/>
                </a:rPr>
                <a:t> (niet </a:t>
              </a:r>
              <a:r>
                <a:rPr lang="nl-NL" dirty="0" err="1">
                  <a:latin typeface="Bw Modelica" panose="00000600000000000000" charset="0"/>
                </a:rPr>
                <a:t>Farin</a:t>
              </a:r>
              <a:r>
                <a:rPr lang="nl-NL" dirty="0">
                  <a:latin typeface="Bw Modelica" panose="00000600000000000000" charset="0"/>
                </a:rPr>
                <a:t> C)</a:t>
              </a:r>
              <a:endParaRPr dirty="0">
                <a:latin typeface="Bw Modelica" panose="00000600000000000000" charset="0"/>
              </a:endParaRPr>
            </a:p>
          </p:txBody>
        </p:sp>
        <p:sp>
          <p:nvSpPr>
            <p:cNvPr id="7" name="+">
              <a:extLst>
                <a:ext uri="{FF2B5EF4-FFF2-40B4-BE49-F238E27FC236}">
                  <a16:creationId xmlns:a16="http://schemas.microsoft.com/office/drawing/2014/main" id="{BEE28D38-22B8-493F-BE2B-F2099E630924}"/>
                </a:ext>
              </a:extLst>
            </p:cNvPr>
            <p:cNvSpPr txBox="1"/>
            <p:nvPr/>
          </p:nvSpPr>
          <p:spPr>
            <a:xfrm>
              <a:off x="472886" y="115546"/>
              <a:ext cx="667843" cy="12319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7400">
                  <a:solidFill>
                    <a:srgbClr val="8EFA00"/>
                  </a:solidFill>
                  <a:latin typeface="Odudo Soft"/>
                  <a:ea typeface="Odudo Soft"/>
                  <a:cs typeface="Odudo Soft"/>
                  <a:sym typeface="Odudo Soft"/>
                </a:defRPr>
              </a:lvl1pPr>
            </a:lstStyle>
            <a:p>
              <a:r>
                <a:rPr dirty="0"/>
                <a:t>+</a:t>
              </a:r>
            </a:p>
          </p:txBody>
        </p:sp>
      </p:grpSp>
      <p:sp>
        <p:nvSpPr>
          <p:cNvPr id="8" name="≥ 95% Arthroscopie; bursectomie, nettoyage">
            <a:extLst>
              <a:ext uri="{FF2B5EF4-FFF2-40B4-BE49-F238E27FC236}">
                <a16:creationId xmlns:a16="http://schemas.microsoft.com/office/drawing/2014/main" id="{7B2B1B6B-0A14-0675-07CD-620FB2D18A59}"/>
              </a:ext>
            </a:extLst>
          </p:cNvPr>
          <p:cNvSpPr txBox="1"/>
          <p:nvPr/>
        </p:nvSpPr>
        <p:spPr>
          <a:xfrm>
            <a:off x="1665795" y="5277236"/>
            <a:ext cx="10203966" cy="588187"/>
          </a:xfrm>
          <a:prstGeom prst="rect">
            <a:avLst/>
          </a:prstGeom>
          <a:solidFill>
            <a:srgbClr val="73FA79"/>
          </a:solidFill>
          <a:ln w="25400">
            <a:solidFill>
              <a:srgbClr val="73FA79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algn="l" defTabSz="457200">
              <a:defRPr sz="2500" b="0">
                <a:latin typeface="Odudo Soft"/>
                <a:ea typeface="Odudo Soft"/>
                <a:cs typeface="Odudo Soft"/>
                <a:sym typeface="Odudo Soft"/>
              </a:defRPr>
            </a:lvl1pPr>
          </a:lstStyle>
          <a:p>
            <a:r>
              <a:rPr dirty="0">
                <a:latin typeface="Bw Modelica" panose="00000600000000000000" charset="0"/>
              </a:rPr>
              <a:t>≥ 95% </a:t>
            </a:r>
            <a:r>
              <a:rPr dirty="0" err="1">
                <a:latin typeface="Bw Modelica" panose="00000600000000000000" charset="0"/>
              </a:rPr>
              <a:t>Arthroscopie</a:t>
            </a:r>
            <a:r>
              <a:rPr dirty="0">
                <a:latin typeface="Bw Modelica" panose="00000600000000000000" charset="0"/>
              </a:rPr>
              <a:t>; </a:t>
            </a:r>
            <a:r>
              <a:rPr dirty="0" err="1">
                <a:latin typeface="Bw Modelica" panose="00000600000000000000" charset="0"/>
              </a:rPr>
              <a:t>bursectomie</a:t>
            </a:r>
            <a:r>
              <a:rPr dirty="0">
                <a:latin typeface="Bw Modelica" panose="00000600000000000000" charset="0"/>
              </a:rPr>
              <a:t>, </a:t>
            </a:r>
            <a:r>
              <a:rPr dirty="0" err="1">
                <a:latin typeface="Bw Modelica" panose="00000600000000000000" charset="0"/>
              </a:rPr>
              <a:t>nettoyage</a:t>
            </a:r>
            <a:endParaRPr dirty="0">
              <a:latin typeface="Bw Modelica" panose="0000060000000000000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25037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7"/>
          <p:cNvSpPr txBox="1">
            <a:spLocks noGrp="1"/>
          </p:cNvSpPr>
          <p:nvPr>
            <p:ph type="title"/>
          </p:nvPr>
        </p:nvSpPr>
        <p:spPr>
          <a:xfrm>
            <a:off x="1229333" y="1177413"/>
            <a:ext cx="9676792" cy="1143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r>
              <a:rPr lang="en" dirty="0"/>
              <a:t>Dutch KALK-study</a:t>
            </a:r>
            <a:endParaRPr dirty="0"/>
          </a:p>
        </p:txBody>
      </p:sp>
      <p:sp>
        <p:nvSpPr>
          <p:cNvPr id="103" name="Google Shape;103;p17"/>
          <p:cNvSpPr txBox="1">
            <a:spLocks noGrp="1"/>
          </p:cNvSpPr>
          <p:nvPr>
            <p:ph type="sldNum" idx="12"/>
          </p:nvPr>
        </p:nvSpPr>
        <p:spPr>
          <a:xfrm>
            <a:off x="11472533" y="6120400"/>
            <a:ext cx="719600" cy="737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fld id="{00000000-1234-1234-1234-123412341234}" type="slidenum">
              <a:rPr lang="en"/>
              <a:pPr/>
              <a:t>24</a:t>
            </a:fld>
            <a:endParaRPr dirty="0"/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AA64DE44-3340-7259-179D-BEE76D4EDE2C}"/>
              </a:ext>
            </a:extLst>
          </p:cNvPr>
          <p:cNvSpPr txBox="1"/>
          <p:nvPr/>
        </p:nvSpPr>
        <p:spPr>
          <a:xfrm>
            <a:off x="1402219" y="2652256"/>
            <a:ext cx="9117367" cy="3770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l" defTabSz="457200">
              <a:buClr>
                <a:schemeClr val="accent6"/>
              </a:buClr>
              <a:buSzPct val="100000"/>
              <a:buFont typeface="+mj-lt"/>
              <a:buAutoNum type="arabicParenR"/>
              <a:defRPr sz="2500" b="0">
                <a:solidFill>
                  <a:srgbClr val="647883"/>
                </a:solidFill>
                <a:latin typeface="Odudo Soft"/>
                <a:ea typeface="Odudo Soft"/>
                <a:cs typeface="Odudo Soft"/>
                <a:sym typeface="Odudo Soft"/>
              </a:defRPr>
            </a:pPr>
            <a:r>
              <a:rPr lang="nl-NL" dirty="0">
                <a:solidFill>
                  <a:schemeClr val="bg2"/>
                </a:solidFill>
                <a:latin typeface="Bw Modelica" panose="00000600000000000000" charset="0"/>
              </a:rPr>
              <a:t>ESWT &amp; </a:t>
            </a:r>
            <a:r>
              <a:rPr lang="nl-NL" dirty="0" err="1">
                <a:solidFill>
                  <a:schemeClr val="bg2"/>
                </a:solidFill>
                <a:latin typeface="Bw Modelica" panose="00000600000000000000" charset="0"/>
              </a:rPr>
              <a:t>Barbotage</a:t>
            </a:r>
            <a:r>
              <a:rPr lang="nl-NL" dirty="0">
                <a:solidFill>
                  <a:schemeClr val="bg2"/>
                </a:solidFill>
                <a:latin typeface="Bw Modelica" panose="00000600000000000000" charset="0"/>
              </a:rPr>
              <a:t>: significante verbetering op pijn en functie</a:t>
            </a:r>
          </a:p>
          <a:p>
            <a:pPr marL="457200" indent="-457200" algn="l" defTabSz="457200">
              <a:buClr>
                <a:schemeClr val="accent6"/>
              </a:buClr>
              <a:buSzPct val="100000"/>
              <a:buFont typeface="+mj-lt"/>
              <a:buAutoNum type="arabicParenR"/>
              <a:defRPr sz="2500" b="0">
                <a:solidFill>
                  <a:srgbClr val="647883"/>
                </a:solidFill>
                <a:latin typeface="Odudo Soft"/>
                <a:ea typeface="Odudo Soft"/>
                <a:cs typeface="Odudo Soft"/>
                <a:sym typeface="Odudo Soft"/>
              </a:defRPr>
            </a:pPr>
            <a:r>
              <a:rPr lang="nl-NL" dirty="0">
                <a:solidFill>
                  <a:schemeClr val="bg2"/>
                </a:solidFill>
                <a:latin typeface="Bw Modelica" panose="00000600000000000000" charset="0"/>
              </a:rPr>
              <a:t>Meer extra interventies in EWST-groep nodig voor effect</a:t>
            </a:r>
          </a:p>
          <a:p>
            <a:pPr marL="457200" indent="-457200" algn="l" defTabSz="457200">
              <a:buClr>
                <a:schemeClr val="accent6"/>
              </a:buClr>
              <a:buSzPct val="100000"/>
              <a:buFont typeface="+mj-lt"/>
              <a:buAutoNum type="arabicParenR"/>
              <a:defRPr sz="2500" b="0">
                <a:solidFill>
                  <a:srgbClr val="647883"/>
                </a:solidFill>
                <a:latin typeface="Odudo Soft"/>
                <a:ea typeface="Odudo Soft"/>
                <a:cs typeface="Odudo Soft"/>
                <a:sym typeface="Odudo Soft"/>
              </a:defRPr>
            </a:pPr>
            <a:r>
              <a:rPr lang="nl-NL" dirty="0" err="1">
                <a:solidFill>
                  <a:schemeClr val="bg2"/>
                </a:solidFill>
                <a:latin typeface="Bw Modelica" panose="00000600000000000000" charset="0"/>
              </a:rPr>
              <a:t>Barbotage</a:t>
            </a:r>
            <a:r>
              <a:rPr lang="nl-NL" dirty="0">
                <a:solidFill>
                  <a:schemeClr val="bg2"/>
                </a:solidFill>
                <a:latin typeface="Bw Modelica" panose="00000600000000000000" charset="0"/>
              </a:rPr>
              <a:t>: effectiever in resorberen van kalk dan ESWT</a:t>
            </a:r>
          </a:p>
          <a:p>
            <a:pPr marL="457200" indent="-457200" algn="l" defTabSz="457200">
              <a:buClr>
                <a:schemeClr val="accent6"/>
              </a:buClr>
              <a:buSzPct val="100000"/>
              <a:buFont typeface="+mj-lt"/>
              <a:buAutoNum type="arabicParenR"/>
              <a:defRPr sz="2500" b="0">
                <a:solidFill>
                  <a:srgbClr val="647883"/>
                </a:solidFill>
                <a:latin typeface="Odudo Soft"/>
                <a:ea typeface="Odudo Soft"/>
                <a:cs typeface="Odudo Soft"/>
                <a:sym typeface="Odudo Soft"/>
              </a:defRPr>
            </a:pPr>
            <a:r>
              <a:rPr lang="nl-NL" dirty="0">
                <a:solidFill>
                  <a:schemeClr val="bg2"/>
                </a:solidFill>
                <a:latin typeface="Bw Modelica" panose="00000600000000000000" charset="0"/>
              </a:rPr>
              <a:t>Minimaal invasieve technieken: chirurgie </a:t>
            </a:r>
          </a:p>
          <a:p>
            <a:pPr marL="457200" indent="-457200" algn="l" defTabSz="457200">
              <a:buClr>
                <a:schemeClr val="accent6"/>
              </a:buClr>
              <a:buSzPct val="100000"/>
              <a:buFont typeface="+mj-lt"/>
              <a:buAutoNum type="arabicParenR"/>
              <a:defRPr sz="2500" b="0">
                <a:solidFill>
                  <a:srgbClr val="647883"/>
                </a:solidFill>
                <a:latin typeface="Odudo Soft"/>
                <a:ea typeface="Odudo Soft"/>
                <a:cs typeface="Odudo Soft"/>
                <a:sym typeface="Odudo Soft"/>
              </a:defRPr>
            </a:pPr>
            <a:r>
              <a:rPr lang="nl-NL" dirty="0">
                <a:solidFill>
                  <a:schemeClr val="bg2"/>
                </a:solidFill>
                <a:latin typeface="Bw Modelica" panose="00000600000000000000" charset="0"/>
              </a:rPr>
              <a:t>Verzuim nam significant af</a:t>
            </a:r>
          </a:p>
          <a:p>
            <a:pPr marL="457200" indent="-457200" algn="l" defTabSz="457200">
              <a:buClr>
                <a:schemeClr val="accent6"/>
              </a:buClr>
              <a:buSzPct val="100000"/>
              <a:buFont typeface="+mj-lt"/>
              <a:buAutoNum type="arabicParenR"/>
              <a:defRPr sz="2500" b="0">
                <a:solidFill>
                  <a:srgbClr val="647883"/>
                </a:solidFill>
                <a:latin typeface="Odudo Soft"/>
                <a:ea typeface="Odudo Soft"/>
                <a:cs typeface="Odudo Soft"/>
                <a:sym typeface="Odudo Soft"/>
              </a:defRPr>
            </a:pPr>
            <a:r>
              <a:rPr lang="nl-NL" dirty="0">
                <a:solidFill>
                  <a:schemeClr val="bg2"/>
                </a:solidFill>
                <a:latin typeface="Bw Modelica" panose="00000600000000000000" charset="0"/>
              </a:rPr>
              <a:t>Beide methoden zijn veilig met weinig complicaties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90601440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7"/>
          <p:cNvSpPr txBox="1">
            <a:spLocks noGrp="1"/>
          </p:cNvSpPr>
          <p:nvPr>
            <p:ph type="body" idx="1"/>
          </p:nvPr>
        </p:nvSpPr>
        <p:spPr>
          <a:xfrm>
            <a:off x="1229333" y="2514167"/>
            <a:ext cx="9154800" cy="3154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nl-NL" sz="2400" dirty="0"/>
              <a:t>Advies bij persisterende </a:t>
            </a:r>
            <a:r>
              <a:rPr lang="nl-NL" sz="2400" dirty="0" err="1"/>
              <a:t>calcificerende</a:t>
            </a:r>
            <a:r>
              <a:rPr lang="nl-NL" sz="2400" dirty="0"/>
              <a:t> </a:t>
            </a:r>
            <a:r>
              <a:rPr lang="nl-NL" sz="2400" dirty="0" err="1"/>
              <a:t>tendinopathie</a:t>
            </a:r>
            <a:endParaRPr lang="nl-NL" sz="2400" dirty="0"/>
          </a:p>
          <a:p>
            <a:pPr lvl="1"/>
            <a:r>
              <a:rPr lang="nl-NL" sz="2400" dirty="0">
                <a:solidFill>
                  <a:schemeClr val="bg2"/>
                </a:solidFill>
                <a:latin typeface="Bw Modelica" panose="00000600000000000000" charset="0"/>
              </a:rPr>
              <a:t>Overleg verwijzing 2e lijn </a:t>
            </a:r>
          </a:p>
          <a:p>
            <a:pPr lvl="1"/>
            <a:r>
              <a:rPr lang="nl-NL" sz="2400" dirty="0">
                <a:solidFill>
                  <a:schemeClr val="bg2"/>
                </a:solidFill>
                <a:latin typeface="Bw Modelica" panose="00000600000000000000" charset="0"/>
              </a:rPr>
              <a:t>In 2e lijn kan hoogenergetische shockwavetherapie of </a:t>
            </a:r>
            <a:r>
              <a:rPr lang="nl-NL" sz="2400" dirty="0" err="1">
                <a:solidFill>
                  <a:schemeClr val="bg2"/>
                </a:solidFill>
                <a:latin typeface="Bw Modelica" panose="00000600000000000000" charset="0"/>
              </a:rPr>
              <a:t>barbotage</a:t>
            </a:r>
            <a:r>
              <a:rPr lang="nl-NL" sz="2400" dirty="0">
                <a:solidFill>
                  <a:schemeClr val="bg2"/>
                </a:solidFill>
                <a:latin typeface="Bw Modelica" panose="00000600000000000000" charset="0"/>
              </a:rPr>
              <a:t> worden toegepast </a:t>
            </a:r>
          </a:p>
        </p:txBody>
      </p:sp>
      <p:sp>
        <p:nvSpPr>
          <p:cNvPr id="103" name="Google Shape;103;p17"/>
          <p:cNvSpPr txBox="1">
            <a:spLocks noGrp="1"/>
          </p:cNvSpPr>
          <p:nvPr>
            <p:ph type="sldNum" idx="12"/>
          </p:nvPr>
        </p:nvSpPr>
        <p:spPr>
          <a:xfrm>
            <a:off x="11472533" y="6120400"/>
            <a:ext cx="719600" cy="737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fld id="{00000000-1234-1234-1234-123412341234}" type="slidenum">
              <a:rPr lang="en"/>
              <a:pPr/>
              <a:t>25</a:t>
            </a:fld>
            <a:endParaRPr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A4C9C4C4-681C-48F9-5261-79DB40413D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NHG Richtlijn Schouder</a:t>
            </a:r>
          </a:p>
        </p:txBody>
      </p:sp>
    </p:spTree>
    <p:extLst>
      <p:ext uri="{BB962C8B-B14F-4D97-AF65-F5344CB8AC3E}">
        <p14:creationId xmlns:p14="http://schemas.microsoft.com/office/powerpoint/2010/main" val="285252129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66C64DB-57EA-65D5-A151-A152C15188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Aanbevelingen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71C31C2C-E1EC-78CC-1A5B-6AE57552A49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22275" indent="-422275" defTabSz="554990">
              <a:spcBef>
                <a:spcPts val="0"/>
              </a:spcBef>
              <a:defRPr sz="3040">
                <a:solidFill>
                  <a:srgbClr val="647883"/>
                </a:solidFill>
                <a:latin typeface="Odudo Soft"/>
                <a:ea typeface="Odudo Soft"/>
                <a:cs typeface="Odudo Soft"/>
                <a:sym typeface="Odudo Soft"/>
              </a:defRPr>
            </a:pPr>
            <a:r>
              <a:rPr lang="nl-NL" sz="2400" dirty="0">
                <a:latin typeface="Bw Modelica" panose="00000600000000000000" charset="0"/>
              </a:rPr>
              <a:t>Shockwave: Hoogenergetische ESWT effectiever is dan </a:t>
            </a:r>
            <a:r>
              <a:rPr lang="nl-NL" sz="2400" dirty="0" err="1">
                <a:latin typeface="Bw Modelica" panose="00000600000000000000" charset="0"/>
              </a:rPr>
              <a:t>laagenergetische</a:t>
            </a:r>
            <a:r>
              <a:rPr lang="nl-NL" sz="2400" dirty="0">
                <a:latin typeface="Bw Modelica" panose="00000600000000000000" charset="0"/>
              </a:rPr>
              <a:t> ESWT. “Vooral hoogenergetische ESWT blijkt effectief te zijn bij (chronische) tendinitis </a:t>
            </a:r>
            <a:r>
              <a:rPr lang="nl-NL" sz="2400" dirty="0" err="1">
                <a:latin typeface="Bw Modelica" panose="00000600000000000000" charset="0"/>
              </a:rPr>
              <a:t>calcarea</a:t>
            </a:r>
            <a:r>
              <a:rPr lang="nl-NL" sz="2400" dirty="0">
                <a:latin typeface="Bw Modelica" panose="00000600000000000000" charset="0"/>
              </a:rPr>
              <a:t>.”</a:t>
            </a:r>
          </a:p>
          <a:p>
            <a:pPr marL="0" indent="0" defTabSz="554990">
              <a:spcBef>
                <a:spcPts val="0"/>
              </a:spcBef>
              <a:buNone/>
              <a:defRPr sz="3040">
                <a:solidFill>
                  <a:srgbClr val="647883"/>
                </a:solidFill>
                <a:latin typeface="Odudo Soft"/>
                <a:ea typeface="Odudo Soft"/>
                <a:cs typeface="Odudo Soft"/>
                <a:sym typeface="Odudo Soft"/>
              </a:defRPr>
            </a:pPr>
            <a:endParaRPr lang="nl-NL" sz="2400" dirty="0">
              <a:latin typeface="Bw Modelica" panose="00000600000000000000" charset="0"/>
            </a:endParaRPr>
          </a:p>
          <a:p>
            <a:pPr marL="422275" indent="-422275" defTabSz="554990">
              <a:spcBef>
                <a:spcPts val="0"/>
              </a:spcBef>
              <a:defRPr sz="3040">
                <a:solidFill>
                  <a:srgbClr val="647883"/>
                </a:solidFill>
                <a:latin typeface="Odudo Soft"/>
                <a:ea typeface="Odudo Soft"/>
                <a:cs typeface="Odudo Soft"/>
                <a:sym typeface="Odudo Soft"/>
              </a:defRPr>
            </a:pPr>
            <a:r>
              <a:rPr lang="nl-NL" sz="2400" dirty="0">
                <a:latin typeface="Bw Modelica" panose="00000600000000000000" charset="0"/>
              </a:rPr>
              <a:t>Voorstel ESWT: 2000 </a:t>
            </a:r>
            <a:r>
              <a:rPr lang="nl-NL" sz="2400" dirty="0" err="1">
                <a:latin typeface="Bw Modelica" panose="00000600000000000000" charset="0"/>
              </a:rPr>
              <a:t>pulses</a:t>
            </a:r>
            <a:r>
              <a:rPr lang="nl-NL" sz="2400" dirty="0">
                <a:latin typeface="Bw Modelica" panose="00000600000000000000" charset="0"/>
              </a:rPr>
              <a:t>, frequentie van 4hz en een EFD van 0.351mJ/mm2</a:t>
            </a:r>
          </a:p>
          <a:p>
            <a:pPr marL="0" indent="0" defTabSz="554990">
              <a:spcBef>
                <a:spcPts val="0"/>
              </a:spcBef>
              <a:buNone/>
              <a:defRPr sz="3040">
                <a:solidFill>
                  <a:srgbClr val="647883"/>
                </a:solidFill>
                <a:latin typeface="Odudo Soft"/>
                <a:ea typeface="Odudo Soft"/>
                <a:cs typeface="Odudo Soft"/>
                <a:sym typeface="Odudo Soft"/>
              </a:defRPr>
            </a:pPr>
            <a:endParaRPr lang="nl-NL" sz="2400" dirty="0">
              <a:latin typeface="Bw Modelica" panose="00000600000000000000" charset="0"/>
            </a:endParaRPr>
          </a:p>
          <a:p>
            <a:pPr marL="422275" indent="-422275" defTabSz="554990">
              <a:spcBef>
                <a:spcPts val="0"/>
              </a:spcBef>
              <a:defRPr sz="3040">
                <a:solidFill>
                  <a:srgbClr val="647883"/>
                </a:solidFill>
                <a:latin typeface="Odudo Soft"/>
                <a:ea typeface="Odudo Soft"/>
                <a:cs typeface="Odudo Soft"/>
                <a:sym typeface="Odudo Soft"/>
              </a:defRPr>
            </a:pPr>
            <a:r>
              <a:rPr lang="nl-NL" sz="2400" dirty="0">
                <a:latin typeface="Bw Modelica" panose="00000600000000000000" charset="0"/>
              </a:rPr>
              <a:t>NIET TOEPASSEN in resorptiefase</a:t>
            </a:r>
          </a:p>
          <a:p>
            <a:pPr marL="0" indent="0" defTabSz="554990">
              <a:spcBef>
                <a:spcPts val="0"/>
              </a:spcBef>
              <a:buNone/>
              <a:defRPr sz="3040">
                <a:solidFill>
                  <a:srgbClr val="647883"/>
                </a:solidFill>
                <a:latin typeface="Odudo Soft"/>
                <a:ea typeface="Odudo Soft"/>
                <a:cs typeface="Odudo Soft"/>
                <a:sym typeface="Odudo Soft"/>
              </a:defRPr>
            </a:pPr>
            <a:endParaRPr lang="nl-NL" sz="2400" dirty="0">
              <a:latin typeface="Bw Modelica" panose="00000600000000000000" charset="0"/>
            </a:endParaRPr>
          </a:p>
          <a:p>
            <a:pPr marL="422275" indent="-422275" defTabSz="554990">
              <a:spcBef>
                <a:spcPts val="0"/>
              </a:spcBef>
              <a:defRPr sz="3040">
                <a:solidFill>
                  <a:srgbClr val="647883"/>
                </a:solidFill>
                <a:latin typeface="Odudo Soft"/>
                <a:ea typeface="Odudo Soft"/>
                <a:cs typeface="Odudo Soft"/>
                <a:sym typeface="Odudo Soft"/>
              </a:defRPr>
            </a:pPr>
            <a:r>
              <a:rPr lang="nl-NL" sz="2400" dirty="0">
                <a:latin typeface="Bw Modelica" panose="00000600000000000000" charset="0"/>
              </a:rPr>
              <a:t>ALLEEN TOEPASSEN bij type 1 en 2 (</a:t>
            </a:r>
            <a:r>
              <a:rPr lang="nl-NL" sz="2400" dirty="0" err="1">
                <a:latin typeface="Bw Modelica" panose="00000600000000000000" charset="0"/>
              </a:rPr>
              <a:t>Farin</a:t>
            </a:r>
            <a:r>
              <a:rPr lang="nl-NL" sz="2400" dirty="0">
                <a:latin typeface="Bw Modelica" panose="00000600000000000000" charset="0"/>
              </a:rPr>
              <a:t> A en B)</a:t>
            </a:r>
          </a:p>
        </p:txBody>
      </p:sp>
    </p:spTree>
    <p:extLst>
      <p:ext uri="{BB962C8B-B14F-4D97-AF65-F5344CB8AC3E}">
        <p14:creationId xmlns:p14="http://schemas.microsoft.com/office/powerpoint/2010/main" val="141517493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C28D7C1-3626-0087-6F3E-AE0E2AE019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29332" y="1189033"/>
            <a:ext cx="9965409" cy="1143200"/>
          </a:xfrm>
        </p:spPr>
        <p:txBody>
          <a:bodyPr/>
          <a:lstStyle/>
          <a:p>
            <a:r>
              <a:rPr lang="nl-NL" dirty="0"/>
              <a:t>Aanvulling NHG Richtlijn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20C25E83-AE1A-116D-BF16-B69B77562E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29332" y="2447643"/>
            <a:ext cx="9154800" cy="3154800"/>
          </a:xfrm>
        </p:spPr>
        <p:txBody>
          <a:bodyPr/>
          <a:lstStyle/>
          <a:p>
            <a:pPr marL="0" indent="0" defTabSz="566674">
              <a:spcBef>
                <a:spcPts val="0"/>
              </a:spcBef>
              <a:buSzTx/>
              <a:buNone/>
              <a:defRPr sz="3104">
                <a:solidFill>
                  <a:srgbClr val="647883"/>
                </a:solidFill>
                <a:latin typeface="Odudo Soft"/>
                <a:ea typeface="Odudo Soft"/>
                <a:cs typeface="Odudo Soft"/>
                <a:sym typeface="Odudo Soft"/>
              </a:defRPr>
            </a:pPr>
            <a:r>
              <a:rPr lang="nl-NL" sz="2400" b="1" dirty="0">
                <a:solidFill>
                  <a:schemeClr val="bg2"/>
                </a:solidFill>
                <a:latin typeface="Bw Modelica" panose="00000600000000000000" charset="0"/>
              </a:rPr>
              <a:t>LET OP:</a:t>
            </a:r>
            <a:r>
              <a:rPr lang="nl-NL" sz="2400" dirty="0">
                <a:solidFill>
                  <a:schemeClr val="bg2"/>
                </a:solidFill>
                <a:latin typeface="Bw Modelica" panose="00000600000000000000" charset="0"/>
              </a:rPr>
              <a:t> het doorsturen voor en slagen van shockwavebehandeling is </a:t>
            </a:r>
            <a:r>
              <a:rPr lang="nl-NL" sz="2400" i="1" u="sng" dirty="0">
                <a:solidFill>
                  <a:schemeClr val="bg2"/>
                </a:solidFill>
                <a:latin typeface="Bw Modelica" panose="00000600000000000000" charset="0"/>
              </a:rPr>
              <a:t>sterk afhankelijk</a:t>
            </a:r>
            <a:r>
              <a:rPr lang="nl-NL" sz="2400" dirty="0">
                <a:solidFill>
                  <a:schemeClr val="bg2"/>
                </a:solidFill>
                <a:latin typeface="Bw Modelica" panose="00000600000000000000" charset="0"/>
              </a:rPr>
              <a:t> van het </a:t>
            </a:r>
            <a:r>
              <a:rPr lang="nl-NL" sz="2400" i="1" u="sng" dirty="0">
                <a:solidFill>
                  <a:schemeClr val="bg2"/>
                </a:solidFill>
                <a:latin typeface="Bw Modelica" panose="00000600000000000000" charset="0"/>
              </a:rPr>
              <a:t>type kalk</a:t>
            </a:r>
            <a:r>
              <a:rPr lang="nl-NL" sz="2400" dirty="0">
                <a:solidFill>
                  <a:schemeClr val="bg2"/>
                </a:solidFill>
                <a:latin typeface="Bw Modelica" panose="00000600000000000000" charset="0"/>
              </a:rPr>
              <a:t> en </a:t>
            </a:r>
            <a:r>
              <a:rPr lang="nl-NL" sz="2400" i="1" u="sng" dirty="0">
                <a:solidFill>
                  <a:schemeClr val="bg2"/>
                </a:solidFill>
                <a:latin typeface="Bw Modelica" panose="00000600000000000000" charset="0"/>
              </a:rPr>
              <a:t>de fase</a:t>
            </a:r>
            <a:r>
              <a:rPr lang="nl-NL" sz="2400" dirty="0">
                <a:solidFill>
                  <a:schemeClr val="bg2"/>
                </a:solidFill>
                <a:latin typeface="Bw Modelica" panose="00000600000000000000" charset="0"/>
              </a:rPr>
              <a:t> waarin de tendinitis </a:t>
            </a:r>
            <a:r>
              <a:rPr lang="nl-NL" sz="2400" dirty="0" err="1">
                <a:solidFill>
                  <a:schemeClr val="bg2"/>
                </a:solidFill>
                <a:latin typeface="Bw Modelica" panose="00000600000000000000" charset="0"/>
              </a:rPr>
              <a:t>calcarea</a:t>
            </a:r>
            <a:r>
              <a:rPr lang="nl-NL" sz="2400" dirty="0">
                <a:solidFill>
                  <a:schemeClr val="bg2"/>
                </a:solidFill>
                <a:latin typeface="Bw Modelica" panose="00000600000000000000" charset="0"/>
              </a:rPr>
              <a:t> zich bevindt!</a:t>
            </a:r>
          </a:p>
          <a:p>
            <a:pPr marL="0" indent="0" defTabSz="566674">
              <a:spcBef>
                <a:spcPts val="0"/>
              </a:spcBef>
              <a:buSzTx/>
              <a:buNone/>
              <a:defRPr sz="3104">
                <a:solidFill>
                  <a:srgbClr val="647883"/>
                </a:solidFill>
                <a:latin typeface="Odudo Soft"/>
                <a:ea typeface="Odudo Soft"/>
                <a:cs typeface="Odudo Soft"/>
                <a:sym typeface="Odudo Soft"/>
              </a:defRPr>
            </a:pPr>
            <a:endParaRPr lang="nl-NL" sz="2400" dirty="0">
              <a:solidFill>
                <a:schemeClr val="bg2"/>
              </a:solidFill>
              <a:latin typeface="Bw Modelica" panose="00000600000000000000" charset="0"/>
            </a:endParaRPr>
          </a:p>
          <a:p>
            <a:pPr marL="431165" indent="-431165" defTabSz="566674">
              <a:spcBef>
                <a:spcPts val="0"/>
              </a:spcBef>
              <a:defRPr sz="3104">
                <a:solidFill>
                  <a:srgbClr val="647883"/>
                </a:solidFill>
                <a:latin typeface="Odudo Soft"/>
                <a:ea typeface="Odudo Soft"/>
                <a:cs typeface="Odudo Soft"/>
                <a:sym typeface="Odudo Soft"/>
              </a:defRPr>
            </a:pPr>
            <a:r>
              <a:rPr lang="nl-NL" sz="2400" dirty="0">
                <a:solidFill>
                  <a:schemeClr val="bg2"/>
                </a:solidFill>
                <a:latin typeface="Bw Modelica" panose="00000600000000000000" charset="0"/>
              </a:rPr>
              <a:t>NIET toepassen bij type 3/</a:t>
            </a:r>
            <a:r>
              <a:rPr lang="nl-NL" sz="2400" dirty="0" err="1">
                <a:solidFill>
                  <a:schemeClr val="bg2"/>
                </a:solidFill>
                <a:latin typeface="Bw Modelica" panose="00000600000000000000" charset="0"/>
              </a:rPr>
              <a:t>Farin</a:t>
            </a:r>
            <a:r>
              <a:rPr lang="nl-NL" sz="2400" dirty="0">
                <a:solidFill>
                  <a:schemeClr val="bg2"/>
                </a:solidFill>
                <a:latin typeface="Bw Modelica" panose="00000600000000000000" charset="0"/>
              </a:rPr>
              <a:t> C</a:t>
            </a:r>
          </a:p>
          <a:p>
            <a:pPr marL="0" indent="0" defTabSz="566674">
              <a:spcBef>
                <a:spcPts val="0"/>
              </a:spcBef>
              <a:buNone/>
              <a:defRPr sz="3104">
                <a:solidFill>
                  <a:srgbClr val="647883"/>
                </a:solidFill>
                <a:latin typeface="Odudo Soft"/>
                <a:ea typeface="Odudo Soft"/>
                <a:cs typeface="Odudo Soft"/>
                <a:sym typeface="Odudo Soft"/>
              </a:defRPr>
            </a:pPr>
            <a:endParaRPr lang="nl-NL" sz="2400" dirty="0">
              <a:solidFill>
                <a:schemeClr val="bg2"/>
              </a:solidFill>
              <a:latin typeface="Bw Modelica" panose="00000600000000000000" charset="0"/>
            </a:endParaRPr>
          </a:p>
          <a:p>
            <a:pPr marL="431165" indent="-431165" defTabSz="566674">
              <a:spcBef>
                <a:spcPts val="0"/>
              </a:spcBef>
              <a:defRPr sz="3104">
                <a:solidFill>
                  <a:srgbClr val="647883"/>
                </a:solidFill>
                <a:latin typeface="Odudo Soft"/>
                <a:ea typeface="Odudo Soft"/>
                <a:cs typeface="Odudo Soft"/>
                <a:sym typeface="Odudo Soft"/>
              </a:defRPr>
            </a:pPr>
            <a:r>
              <a:rPr lang="nl-NL" sz="2400" dirty="0">
                <a:solidFill>
                  <a:schemeClr val="bg2"/>
                </a:solidFill>
                <a:latin typeface="Bw Modelica" panose="00000600000000000000" charset="0"/>
              </a:rPr>
              <a:t>NIET toepassen in de resorptie fase</a:t>
            </a:r>
          </a:p>
          <a:p>
            <a:pPr marL="0" indent="0" defTabSz="566674">
              <a:spcBef>
                <a:spcPts val="0"/>
              </a:spcBef>
              <a:buNone/>
              <a:defRPr sz="3104">
                <a:solidFill>
                  <a:srgbClr val="647883"/>
                </a:solidFill>
                <a:latin typeface="Odudo Soft"/>
                <a:ea typeface="Odudo Soft"/>
                <a:cs typeface="Odudo Soft"/>
                <a:sym typeface="Odudo Soft"/>
              </a:defRPr>
            </a:pPr>
            <a:endParaRPr lang="nl-NL" sz="2400" dirty="0">
              <a:solidFill>
                <a:schemeClr val="bg2"/>
              </a:solidFill>
              <a:latin typeface="Bw Modelica" panose="00000600000000000000" charset="0"/>
            </a:endParaRPr>
          </a:p>
          <a:p>
            <a:pPr marL="431165" indent="-431165" defTabSz="566674">
              <a:spcBef>
                <a:spcPts val="0"/>
              </a:spcBef>
              <a:defRPr sz="3104">
                <a:solidFill>
                  <a:srgbClr val="647883"/>
                </a:solidFill>
                <a:latin typeface="Odudo Soft"/>
                <a:ea typeface="Odudo Soft"/>
                <a:cs typeface="Odudo Soft"/>
                <a:sym typeface="Odudo Soft"/>
              </a:defRPr>
            </a:pPr>
            <a:r>
              <a:rPr lang="nl-NL" sz="2400" dirty="0">
                <a:solidFill>
                  <a:schemeClr val="bg2"/>
                </a:solidFill>
                <a:latin typeface="Bw Modelica" panose="00000600000000000000" charset="0"/>
              </a:rPr>
              <a:t>Maximaal 4 behandelingen (1 x per week)</a:t>
            </a:r>
          </a:p>
          <a:p>
            <a:pPr marL="0" indent="0" defTabSz="566674">
              <a:spcBef>
                <a:spcPts val="0"/>
              </a:spcBef>
              <a:buNone/>
              <a:defRPr sz="3104">
                <a:solidFill>
                  <a:srgbClr val="647883"/>
                </a:solidFill>
                <a:latin typeface="Odudo Soft"/>
                <a:ea typeface="Odudo Soft"/>
                <a:cs typeface="Odudo Soft"/>
                <a:sym typeface="Odudo Soft"/>
              </a:defRPr>
            </a:pPr>
            <a:endParaRPr lang="nl-NL" sz="2400" dirty="0">
              <a:solidFill>
                <a:schemeClr val="bg2"/>
              </a:solidFill>
              <a:latin typeface="Bw Modelica" panose="00000600000000000000" charset="0"/>
            </a:endParaRPr>
          </a:p>
          <a:p>
            <a:pPr marL="431165" indent="-431165" defTabSz="566674">
              <a:spcBef>
                <a:spcPts val="0"/>
              </a:spcBef>
              <a:defRPr sz="3104">
                <a:solidFill>
                  <a:srgbClr val="647883"/>
                </a:solidFill>
                <a:latin typeface="Odudo Soft"/>
                <a:ea typeface="Odudo Soft"/>
                <a:cs typeface="Odudo Soft"/>
                <a:sym typeface="Odudo Soft"/>
              </a:defRPr>
            </a:pPr>
            <a:r>
              <a:rPr lang="nl-NL" sz="2400" dirty="0">
                <a:solidFill>
                  <a:schemeClr val="bg2"/>
                </a:solidFill>
                <a:latin typeface="Bw Modelica" panose="00000600000000000000" charset="0"/>
              </a:rPr>
              <a:t>Minder effectief in oplossen van het kalkdepot dan </a:t>
            </a:r>
            <a:r>
              <a:rPr lang="nl-NL" sz="2400" dirty="0" err="1">
                <a:solidFill>
                  <a:schemeClr val="bg2"/>
                </a:solidFill>
                <a:latin typeface="Bw Modelica" panose="00000600000000000000" charset="0"/>
              </a:rPr>
              <a:t>barbotage</a:t>
            </a:r>
            <a:endParaRPr lang="nl-NL" sz="2400" dirty="0">
              <a:solidFill>
                <a:schemeClr val="bg2"/>
              </a:solidFill>
              <a:latin typeface="Bw Modelica" panose="00000600000000000000" charset="0"/>
            </a:endParaRP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03234159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p35"/>
          <p:cNvSpPr txBox="1">
            <a:spLocks noGrp="1"/>
          </p:cNvSpPr>
          <p:nvPr>
            <p:ph type="sldNum" idx="12"/>
          </p:nvPr>
        </p:nvSpPr>
        <p:spPr>
          <a:xfrm>
            <a:off x="11472533" y="6120400"/>
            <a:ext cx="719600" cy="737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fld id="{00000000-1234-1234-1234-123412341234}" type="slidenum">
              <a:rPr lang="en"/>
              <a:pPr/>
              <a:t>28</a:t>
            </a:fld>
            <a:endParaRPr/>
          </a:p>
        </p:txBody>
      </p:sp>
      <p:sp>
        <p:nvSpPr>
          <p:cNvPr id="364" name="Google Shape;364;p35"/>
          <p:cNvSpPr txBox="1">
            <a:spLocks noGrp="1"/>
          </p:cNvSpPr>
          <p:nvPr>
            <p:ph type="ctrTitle" idx="4294967295"/>
          </p:nvPr>
        </p:nvSpPr>
        <p:spPr>
          <a:xfrm>
            <a:off x="737707" y="2009533"/>
            <a:ext cx="8791600" cy="15464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r>
              <a:rPr lang="en" sz="12800" dirty="0" err="1"/>
              <a:t>Bedankt</a:t>
            </a:r>
            <a:r>
              <a:rPr lang="en" sz="12800" dirty="0"/>
              <a:t>!</a:t>
            </a:r>
            <a:endParaRPr sz="12800" dirty="0"/>
          </a:p>
        </p:txBody>
      </p:sp>
      <p:sp>
        <p:nvSpPr>
          <p:cNvPr id="365" name="Google Shape;365;p35"/>
          <p:cNvSpPr txBox="1">
            <a:spLocks noGrp="1"/>
          </p:cNvSpPr>
          <p:nvPr>
            <p:ph type="subTitle" idx="4294967295"/>
          </p:nvPr>
        </p:nvSpPr>
        <p:spPr>
          <a:xfrm>
            <a:off x="914400" y="3813333"/>
            <a:ext cx="8791600" cy="2574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>
              <a:spcBef>
                <a:spcPts val="800"/>
              </a:spcBef>
            </a:pPr>
            <a:r>
              <a:rPr lang="nl-NL" sz="4800" b="1" dirty="0"/>
              <a:t>Vragen?</a:t>
            </a:r>
            <a:endParaRPr sz="4800" b="1" dirty="0"/>
          </a:p>
          <a:p>
            <a:pPr>
              <a:spcBef>
                <a:spcPts val="800"/>
              </a:spcBef>
              <a:buClr>
                <a:schemeClr val="dk1"/>
              </a:buClr>
              <a:buSzPts val="1100"/>
            </a:pPr>
            <a:r>
              <a:rPr lang="nl-NL" dirty="0"/>
              <a:t>M</a:t>
            </a:r>
            <a:r>
              <a:rPr lang="en" dirty="0"/>
              <a:t>ail naar </a:t>
            </a:r>
            <a:r>
              <a:rPr lang="nl-NL" dirty="0">
                <a:hlinkClick r:id="rId3"/>
              </a:rPr>
              <a:t>jacomine@fysiofitborne.nl</a:t>
            </a:r>
            <a:r>
              <a:rPr lang="nl-NL" dirty="0"/>
              <a:t> </a:t>
            </a:r>
            <a:endParaRPr sz="4800" b="1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nummer 1">
            <a:extLst>
              <a:ext uri="{FF2B5EF4-FFF2-40B4-BE49-F238E27FC236}">
                <a16:creationId xmlns:a16="http://schemas.microsoft.com/office/drawing/2014/main" id="{1EAD21E3-5748-442D-BD39-F1E99A6DBDE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nl-NL" smtClean="0"/>
              <a:pPr/>
              <a:t>3</a:t>
            </a:fld>
            <a:endParaRPr lang="nl-NL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AF202C77-84EB-43D9-880A-7165B19967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Wat is het?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BC22ED87-D4DD-42D4-9AC8-5F205AFAB9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29333" y="2514601"/>
            <a:ext cx="9154800" cy="1684537"/>
          </a:xfrm>
        </p:spPr>
        <p:txBody>
          <a:bodyPr/>
          <a:lstStyle/>
          <a:p>
            <a:pPr>
              <a:defRPr>
                <a:solidFill>
                  <a:srgbClr val="647883"/>
                </a:solidFill>
                <a:latin typeface="Odudo Soft"/>
                <a:ea typeface="Odudo Soft"/>
                <a:cs typeface="Odudo Soft"/>
                <a:sym typeface="Odudo Soft"/>
              </a:defRPr>
            </a:pPr>
            <a:r>
              <a:rPr lang="nl-NL" sz="2400" dirty="0">
                <a:latin typeface="Bw Modelica" panose="00000600000000000000" charset="0"/>
              </a:rPr>
              <a:t>Een vorm van </a:t>
            </a:r>
            <a:r>
              <a:rPr lang="nl-NL" sz="2400" dirty="0" err="1">
                <a:latin typeface="Bw Modelica" panose="00000600000000000000" charset="0"/>
              </a:rPr>
              <a:t>tendinopathie</a:t>
            </a:r>
            <a:endParaRPr lang="nl-NL" sz="2400" dirty="0">
              <a:latin typeface="Bw Modelica" panose="00000600000000000000" charset="0"/>
            </a:endParaRPr>
          </a:p>
          <a:p>
            <a:pPr>
              <a:defRPr>
                <a:solidFill>
                  <a:srgbClr val="647883"/>
                </a:solidFill>
                <a:latin typeface="Odudo Soft"/>
                <a:ea typeface="Odudo Soft"/>
                <a:cs typeface="Odudo Soft"/>
                <a:sym typeface="Odudo Soft"/>
              </a:defRPr>
            </a:pPr>
            <a:r>
              <a:rPr lang="nl-NL" sz="2400" dirty="0">
                <a:latin typeface="Bw Modelica" panose="00000600000000000000" charset="0"/>
              </a:rPr>
              <a:t>Calcificatie in peesmateriaal van rotator </a:t>
            </a:r>
            <a:r>
              <a:rPr lang="nl-NL" sz="2400" dirty="0" err="1">
                <a:latin typeface="Bw Modelica" panose="00000600000000000000" charset="0"/>
              </a:rPr>
              <a:t>cuff</a:t>
            </a:r>
            <a:endParaRPr lang="nl-NL" sz="2400" dirty="0">
              <a:latin typeface="Bw Modelica" panose="00000600000000000000" charset="0"/>
            </a:endParaRPr>
          </a:p>
          <a:p>
            <a:pPr>
              <a:defRPr>
                <a:solidFill>
                  <a:srgbClr val="647883"/>
                </a:solidFill>
                <a:latin typeface="Odudo Soft"/>
                <a:ea typeface="Odudo Soft"/>
                <a:cs typeface="Odudo Soft"/>
                <a:sym typeface="Odudo Soft"/>
              </a:defRPr>
            </a:pPr>
            <a:r>
              <a:rPr lang="nl-NL" sz="2400" dirty="0">
                <a:latin typeface="Bw Modelica" panose="00000600000000000000" charset="0"/>
              </a:rPr>
              <a:t>Verschillende hypothesen over de oorzaak:</a:t>
            </a:r>
          </a:p>
          <a:p>
            <a:pPr marL="152396" indent="0">
              <a:buNone/>
              <a:defRPr>
                <a:solidFill>
                  <a:srgbClr val="647883"/>
                </a:solidFill>
                <a:latin typeface="Odudo Soft"/>
                <a:ea typeface="Odudo Soft"/>
                <a:cs typeface="Odudo Soft"/>
                <a:sym typeface="Odudo Soft"/>
              </a:defRPr>
            </a:pPr>
            <a:endParaRPr lang="nl-NL" sz="1400" dirty="0">
              <a:latin typeface="Bw Modelica" panose="00000600000000000000" charset="0"/>
            </a:endParaRPr>
          </a:p>
          <a:p>
            <a:pPr marL="952485" lvl="1" indent="-342900">
              <a:buSzPct val="100000"/>
              <a:buFont typeface="Arial" panose="020B0604020202020204" pitchFamily="34" charset="0"/>
              <a:buChar char="•"/>
              <a:defRPr>
                <a:solidFill>
                  <a:srgbClr val="647883"/>
                </a:solidFill>
                <a:latin typeface="Odudo Soft"/>
                <a:ea typeface="Odudo Soft"/>
                <a:cs typeface="Odudo Soft"/>
                <a:sym typeface="Odudo Soft"/>
              </a:defRPr>
            </a:pPr>
            <a:r>
              <a:rPr lang="nl-NL" sz="2400" dirty="0">
                <a:latin typeface="Bw Modelica" panose="00000600000000000000" charset="0"/>
              </a:rPr>
              <a:t>Lokale hypoxie -&gt; </a:t>
            </a:r>
            <a:r>
              <a:rPr lang="nl-NL" sz="2400" dirty="0" err="1">
                <a:latin typeface="Bw Modelica" panose="00000600000000000000" charset="0"/>
              </a:rPr>
              <a:t>fibrocartilagineuze</a:t>
            </a:r>
            <a:r>
              <a:rPr lang="nl-NL" sz="2400" dirty="0">
                <a:latin typeface="Bw Modelica" panose="00000600000000000000" charset="0"/>
              </a:rPr>
              <a:t> metaplasie (verminderde doorbloeding) -&gt; </a:t>
            </a:r>
            <a:r>
              <a:rPr lang="nl-NL" sz="2400" b="1" u="sng" dirty="0">
                <a:latin typeface="Bw Modelica" panose="00000600000000000000" charset="0"/>
              </a:rPr>
              <a:t>calcificatie</a:t>
            </a:r>
          </a:p>
          <a:p>
            <a:pPr marL="952485" lvl="1" indent="-342900">
              <a:buSzPct val="100000"/>
              <a:buFont typeface="Arial" panose="020B0604020202020204" pitchFamily="34" charset="0"/>
              <a:buChar char="•"/>
              <a:defRPr>
                <a:solidFill>
                  <a:srgbClr val="647883"/>
                </a:solidFill>
                <a:latin typeface="Odudo Soft"/>
                <a:ea typeface="Odudo Soft"/>
                <a:cs typeface="Odudo Soft"/>
                <a:sym typeface="Odudo Soft"/>
              </a:defRPr>
            </a:pPr>
            <a:r>
              <a:rPr lang="nl-NL" sz="2400" dirty="0">
                <a:latin typeface="Bw Modelica" panose="00000600000000000000" charset="0"/>
              </a:rPr>
              <a:t>Overbelasting -&gt; degeneratie -&gt; </a:t>
            </a:r>
            <a:r>
              <a:rPr lang="nl-NL" sz="2400" b="1" u="sng" dirty="0">
                <a:latin typeface="Bw Modelica" panose="00000600000000000000" charset="0"/>
              </a:rPr>
              <a:t>calcificatie</a:t>
            </a:r>
          </a:p>
          <a:p>
            <a:pPr marL="952485" lvl="1" indent="-342900">
              <a:buSzPct val="100000"/>
              <a:buFont typeface="Arial" panose="020B0604020202020204" pitchFamily="34" charset="0"/>
              <a:buChar char="•"/>
              <a:defRPr>
                <a:solidFill>
                  <a:srgbClr val="647883"/>
                </a:solidFill>
                <a:latin typeface="Odudo Soft"/>
                <a:ea typeface="Odudo Soft"/>
                <a:cs typeface="Odudo Soft"/>
                <a:sym typeface="Odudo Soft"/>
              </a:defRPr>
            </a:pPr>
            <a:r>
              <a:rPr lang="nl-NL" sz="2400" dirty="0">
                <a:latin typeface="Bw Modelica" panose="00000600000000000000" charset="0"/>
              </a:rPr>
              <a:t>Necrose van </a:t>
            </a:r>
            <a:r>
              <a:rPr lang="nl-NL" sz="2400" dirty="0" err="1">
                <a:latin typeface="Bw Modelica" panose="00000600000000000000" charset="0"/>
              </a:rPr>
              <a:t>tenocyten</a:t>
            </a:r>
            <a:r>
              <a:rPr lang="nl-NL" sz="2400" dirty="0">
                <a:latin typeface="Bw Modelica" panose="00000600000000000000" charset="0"/>
              </a:rPr>
              <a:t> door apoptose -&gt; intracellulaire opslag van calcium -&gt; </a:t>
            </a:r>
            <a:r>
              <a:rPr lang="nl-NL" sz="2400" b="1" u="sng" dirty="0">
                <a:latin typeface="Bw Modelica" panose="00000600000000000000" charset="0"/>
              </a:rPr>
              <a:t>calcificatie</a:t>
            </a:r>
          </a:p>
        </p:txBody>
      </p:sp>
    </p:spTree>
    <p:extLst>
      <p:ext uri="{BB962C8B-B14F-4D97-AF65-F5344CB8AC3E}">
        <p14:creationId xmlns:p14="http://schemas.microsoft.com/office/powerpoint/2010/main" val="10880086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ep 5">
            <a:extLst>
              <a:ext uri="{FF2B5EF4-FFF2-40B4-BE49-F238E27FC236}">
                <a16:creationId xmlns:a16="http://schemas.microsoft.com/office/drawing/2014/main" id="{C518843D-4B2D-DAF8-6DF7-06D93BD09DAA}"/>
              </a:ext>
            </a:extLst>
          </p:cNvPr>
          <p:cNvGrpSpPr/>
          <p:nvPr/>
        </p:nvGrpSpPr>
        <p:grpSpPr>
          <a:xfrm>
            <a:off x="6459124" y="149289"/>
            <a:ext cx="5552484" cy="4292566"/>
            <a:chOff x="771524" y="1242874"/>
            <a:chExt cx="7093133" cy="5319850"/>
          </a:xfrm>
        </p:grpSpPr>
        <p:pic>
          <p:nvPicPr>
            <p:cNvPr id="4" name="Afbeelding 3" descr="Afbeelding met tekst, monitor, schermafbeelding&#10;&#10;Automatisch gegenereerde beschrijving">
              <a:extLst>
                <a:ext uri="{FF2B5EF4-FFF2-40B4-BE49-F238E27FC236}">
                  <a16:creationId xmlns:a16="http://schemas.microsoft.com/office/drawing/2014/main" id="{1524A11F-E4F5-6028-2EC9-1B4A00063B4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4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1524" y="1242874"/>
              <a:ext cx="7093133" cy="5319850"/>
            </a:xfrm>
            <a:prstGeom prst="rect">
              <a:avLst/>
            </a:prstGeom>
          </p:spPr>
        </p:pic>
        <p:sp>
          <p:nvSpPr>
            <p:cNvPr id="5" name="Rechthoek 4">
              <a:extLst>
                <a:ext uri="{FF2B5EF4-FFF2-40B4-BE49-F238E27FC236}">
                  <a16:creationId xmlns:a16="http://schemas.microsoft.com/office/drawing/2014/main" id="{34B604C9-6CC8-7287-CECA-CCC18BA4BA93}"/>
                </a:ext>
              </a:extLst>
            </p:cNvPr>
            <p:cNvSpPr/>
            <p:nvPr/>
          </p:nvSpPr>
          <p:spPr>
            <a:xfrm>
              <a:off x="4527611" y="1269508"/>
              <a:ext cx="790113" cy="408373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grpSp>
        <p:nvGrpSpPr>
          <p:cNvPr id="18" name="Groep 17">
            <a:extLst>
              <a:ext uri="{FF2B5EF4-FFF2-40B4-BE49-F238E27FC236}">
                <a16:creationId xmlns:a16="http://schemas.microsoft.com/office/drawing/2014/main" id="{55ED1C55-29F4-F507-355C-75B6348F106D}"/>
              </a:ext>
            </a:extLst>
          </p:cNvPr>
          <p:cNvGrpSpPr/>
          <p:nvPr/>
        </p:nvGrpSpPr>
        <p:grpSpPr>
          <a:xfrm>
            <a:off x="488710" y="346564"/>
            <a:ext cx="5065221" cy="3898015"/>
            <a:chOff x="2005312" y="765110"/>
            <a:chExt cx="4453812" cy="3340359"/>
          </a:xfrm>
        </p:grpSpPr>
        <p:pic>
          <p:nvPicPr>
            <p:cNvPr id="8" name="Afbeelding 7">
              <a:extLst>
                <a:ext uri="{FF2B5EF4-FFF2-40B4-BE49-F238E27FC236}">
                  <a16:creationId xmlns:a16="http://schemas.microsoft.com/office/drawing/2014/main" id="{D833804E-0B0C-BDED-DD20-94ED28EF8FB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4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05312" y="765110"/>
              <a:ext cx="4453812" cy="3340359"/>
            </a:xfrm>
            <a:prstGeom prst="rect">
              <a:avLst/>
            </a:prstGeom>
          </p:spPr>
        </p:pic>
        <p:sp>
          <p:nvSpPr>
            <p:cNvPr id="13" name="Rechthoek 12">
              <a:extLst>
                <a:ext uri="{FF2B5EF4-FFF2-40B4-BE49-F238E27FC236}">
                  <a16:creationId xmlns:a16="http://schemas.microsoft.com/office/drawing/2014/main" id="{6585B0EF-6971-EEA4-FC4D-DB4E4ED7DB30}"/>
                </a:ext>
              </a:extLst>
            </p:cNvPr>
            <p:cNvSpPr/>
            <p:nvPr/>
          </p:nvSpPr>
          <p:spPr>
            <a:xfrm>
              <a:off x="4264090" y="765110"/>
              <a:ext cx="709126" cy="28924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grpSp>
        <p:nvGrpSpPr>
          <p:cNvPr id="17" name="Groep 16">
            <a:extLst>
              <a:ext uri="{FF2B5EF4-FFF2-40B4-BE49-F238E27FC236}">
                <a16:creationId xmlns:a16="http://schemas.microsoft.com/office/drawing/2014/main" id="{E23306CC-9E57-DC9E-27E5-C04A3095F865}"/>
              </a:ext>
            </a:extLst>
          </p:cNvPr>
          <p:cNvGrpSpPr/>
          <p:nvPr/>
        </p:nvGrpSpPr>
        <p:grpSpPr>
          <a:xfrm>
            <a:off x="477162" y="3071382"/>
            <a:ext cx="5065221" cy="3786617"/>
            <a:chOff x="953292" y="3097763"/>
            <a:chExt cx="4801509" cy="3601132"/>
          </a:xfrm>
        </p:grpSpPr>
        <p:pic>
          <p:nvPicPr>
            <p:cNvPr id="12" name="Afbeelding 11" descr="Afbeelding met tekst, monitor, schermafbeelding&#10;&#10;Automatisch gegenereerde beschrijving">
              <a:extLst>
                <a:ext uri="{FF2B5EF4-FFF2-40B4-BE49-F238E27FC236}">
                  <a16:creationId xmlns:a16="http://schemas.microsoft.com/office/drawing/2014/main" id="{04C8B310-12D7-3666-ED1D-4F2BD39179F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4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3292" y="3097763"/>
              <a:ext cx="4801509" cy="3601132"/>
            </a:xfrm>
            <a:prstGeom prst="rect">
              <a:avLst/>
            </a:prstGeom>
          </p:spPr>
        </p:pic>
        <p:sp>
          <p:nvSpPr>
            <p:cNvPr id="14" name="Rechthoek 13">
              <a:extLst>
                <a:ext uri="{FF2B5EF4-FFF2-40B4-BE49-F238E27FC236}">
                  <a16:creationId xmlns:a16="http://schemas.microsoft.com/office/drawing/2014/main" id="{8373A3A2-9107-4406-51CB-772CA2061217}"/>
                </a:ext>
              </a:extLst>
            </p:cNvPr>
            <p:cNvSpPr/>
            <p:nvPr/>
          </p:nvSpPr>
          <p:spPr>
            <a:xfrm>
              <a:off x="3354046" y="3127936"/>
              <a:ext cx="709126" cy="28924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grpSp>
        <p:nvGrpSpPr>
          <p:cNvPr id="16" name="Groep 15">
            <a:extLst>
              <a:ext uri="{FF2B5EF4-FFF2-40B4-BE49-F238E27FC236}">
                <a16:creationId xmlns:a16="http://schemas.microsoft.com/office/drawing/2014/main" id="{C9A3DDC6-87EA-EDD9-A64B-84C5BB3DE005}"/>
              </a:ext>
            </a:extLst>
          </p:cNvPr>
          <p:cNvGrpSpPr/>
          <p:nvPr/>
        </p:nvGrpSpPr>
        <p:grpSpPr>
          <a:xfrm>
            <a:off x="6447468" y="3071383"/>
            <a:ext cx="5564140" cy="3786618"/>
            <a:chOff x="6601548" y="3272561"/>
            <a:chExt cx="4780585" cy="3585439"/>
          </a:xfrm>
        </p:grpSpPr>
        <p:pic>
          <p:nvPicPr>
            <p:cNvPr id="10" name="Afbeelding 9">
              <a:extLst>
                <a:ext uri="{FF2B5EF4-FFF2-40B4-BE49-F238E27FC236}">
                  <a16:creationId xmlns:a16="http://schemas.microsoft.com/office/drawing/2014/main" id="{A69D8534-3750-A111-4795-7CA9A7F12A8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4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01548" y="3272561"/>
              <a:ext cx="4780585" cy="3585439"/>
            </a:xfrm>
            <a:prstGeom prst="rect">
              <a:avLst/>
            </a:prstGeom>
          </p:spPr>
        </p:pic>
        <p:sp>
          <p:nvSpPr>
            <p:cNvPr id="15" name="Rechthoek 14">
              <a:extLst>
                <a:ext uri="{FF2B5EF4-FFF2-40B4-BE49-F238E27FC236}">
                  <a16:creationId xmlns:a16="http://schemas.microsoft.com/office/drawing/2014/main" id="{C2E60F16-A24E-D45E-A3AB-E513653A444A}"/>
                </a:ext>
              </a:extLst>
            </p:cNvPr>
            <p:cNvSpPr/>
            <p:nvPr/>
          </p:nvSpPr>
          <p:spPr>
            <a:xfrm>
              <a:off x="9044815" y="3284375"/>
              <a:ext cx="709126" cy="28924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sp>
        <p:nvSpPr>
          <p:cNvPr id="2" name="Tekstvak 1">
            <a:extLst>
              <a:ext uri="{FF2B5EF4-FFF2-40B4-BE49-F238E27FC236}">
                <a16:creationId xmlns:a16="http://schemas.microsoft.com/office/drawing/2014/main" id="{120A3BE5-4FAC-5B19-4113-609B133F9070}"/>
              </a:ext>
            </a:extLst>
          </p:cNvPr>
          <p:cNvSpPr txBox="1"/>
          <p:nvPr/>
        </p:nvSpPr>
        <p:spPr>
          <a:xfrm>
            <a:off x="6459124" y="2064738"/>
            <a:ext cx="14462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>
                <a:solidFill>
                  <a:srgbClr val="FFFF00"/>
                </a:solidFill>
              </a:rPr>
              <a:t>Nodulair</a:t>
            </a: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AF29B4DD-06ED-CFE9-F796-3A722698DDD8}"/>
              </a:ext>
            </a:extLst>
          </p:cNvPr>
          <p:cNvSpPr txBox="1"/>
          <p:nvPr/>
        </p:nvSpPr>
        <p:spPr>
          <a:xfrm>
            <a:off x="3460804" y="2394748"/>
            <a:ext cx="1828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 err="1">
                <a:solidFill>
                  <a:srgbClr val="FFFF00"/>
                </a:solidFill>
              </a:rPr>
              <a:t>Arc</a:t>
            </a:r>
            <a:r>
              <a:rPr lang="nl-NL" sz="2400" dirty="0">
                <a:solidFill>
                  <a:srgbClr val="FFFF00"/>
                </a:solidFill>
              </a:rPr>
              <a:t> </a:t>
            </a:r>
            <a:r>
              <a:rPr lang="nl-NL" sz="2400" dirty="0" err="1">
                <a:solidFill>
                  <a:srgbClr val="FFFF00"/>
                </a:solidFill>
              </a:rPr>
              <a:t>shaped</a:t>
            </a:r>
            <a:endParaRPr lang="nl-NL" sz="2400" dirty="0">
              <a:solidFill>
                <a:srgbClr val="FFFF00"/>
              </a:solidFill>
            </a:endParaRP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5938E5D8-9640-0ACA-67AC-41AD83E5CAEC}"/>
              </a:ext>
            </a:extLst>
          </p:cNvPr>
          <p:cNvSpPr txBox="1"/>
          <p:nvPr/>
        </p:nvSpPr>
        <p:spPr>
          <a:xfrm>
            <a:off x="3383808" y="5320456"/>
            <a:ext cx="1828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 err="1">
                <a:solidFill>
                  <a:srgbClr val="FFFF00"/>
                </a:solidFill>
              </a:rPr>
              <a:t>Arc</a:t>
            </a:r>
            <a:r>
              <a:rPr lang="nl-NL" sz="2400" dirty="0">
                <a:solidFill>
                  <a:srgbClr val="FFFF00"/>
                </a:solidFill>
              </a:rPr>
              <a:t> </a:t>
            </a:r>
            <a:r>
              <a:rPr lang="nl-NL" sz="2400" dirty="0" err="1">
                <a:solidFill>
                  <a:srgbClr val="FFFF00"/>
                </a:solidFill>
              </a:rPr>
              <a:t>shaped</a:t>
            </a:r>
            <a:endParaRPr lang="nl-NL" sz="2400" dirty="0">
              <a:solidFill>
                <a:srgbClr val="FFFF00"/>
              </a:solidFill>
            </a:endParaRP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E86ACC90-B67B-DB17-7AFD-0C3F2FA608AB}"/>
              </a:ext>
            </a:extLst>
          </p:cNvPr>
          <p:cNvSpPr txBox="1"/>
          <p:nvPr/>
        </p:nvSpPr>
        <p:spPr>
          <a:xfrm>
            <a:off x="6435920" y="4986835"/>
            <a:ext cx="14462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>
                <a:solidFill>
                  <a:srgbClr val="FFFF00"/>
                </a:solidFill>
              </a:rPr>
              <a:t>Nodulair</a:t>
            </a:r>
          </a:p>
        </p:txBody>
      </p:sp>
    </p:spTree>
    <p:extLst>
      <p:ext uri="{BB962C8B-B14F-4D97-AF65-F5344CB8AC3E}">
        <p14:creationId xmlns:p14="http://schemas.microsoft.com/office/powerpoint/2010/main" val="550672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ep 7">
            <a:extLst>
              <a:ext uri="{FF2B5EF4-FFF2-40B4-BE49-F238E27FC236}">
                <a16:creationId xmlns:a16="http://schemas.microsoft.com/office/drawing/2014/main" id="{D4DB52B1-53D9-2194-69C3-314B3B941F8D}"/>
              </a:ext>
            </a:extLst>
          </p:cNvPr>
          <p:cNvGrpSpPr/>
          <p:nvPr/>
        </p:nvGrpSpPr>
        <p:grpSpPr>
          <a:xfrm>
            <a:off x="3545487" y="408883"/>
            <a:ext cx="7802563" cy="5851525"/>
            <a:chOff x="3128238" y="485993"/>
            <a:chExt cx="7802563" cy="5851525"/>
          </a:xfrm>
        </p:grpSpPr>
        <p:pic>
          <p:nvPicPr>
            <p:cNvPr id="2" name="5875_Koolen_202209200000">
              <a:hlinkClick r:id="" action="ppaction://media"/>
              <a:extLst>
                <a:ext uri="{FF2B5EF4-FFF2-40B4-BE49-F238E27FC236}">
                  <a16:creationId xmlns:a16="http://schemas.microsoft.com/office/drawing/2014/main" id="{25999135-52FB-CD2D-2215-AE61768DDCF9}"/>
                </a:ext>
              </a:extLst>
            </p:cNvPr>
            <p:cNvPicPr>
              <a:picLocks noChangeAspect="1"/>
            </p:cNvPicPr>
            <p:nvPr>
              <a:videoFile r:link="rId2"/>
              <p:extLst>
                <p:ext uri="{DAA4B4D4-6D71-4841-9C94-3DE7FCFB9230}">
                  <p14:media xmlns:p14="http://schemas.microsoft.com/office/powerpoint/2010/main" r:embed="rId1"/>
                </p:ext>
              </p:extLst>
            </p:nvPr>
          </p:nvPicPr>
          <p:blipFill>
            <a:blip r:embed="rId4"/>
            <a:stretch>
              <a:fillRect/>
            </a:stretch>
          </p:blipFill>
          <p:spPr>
            <a:xfrm>
              <a:off x="3128238" y="485993"/>
              <a:ext cx="7802563" cy="5851525"/>
            </a:xfrm>
            <a:prstGeom prst="rect">
              <a:avLst/>
            </a:prstGeom>
          </p:spPr>
        </p:pic>
        <p:sp>
          <p:nvSpPr>
            <p:cNvPr id="7" name="Rechthoek 6">
              <a:extLst>
                <a:ext uri="{FF2B5EF4-FFF2-40B4-BE49-F238E27FC236}">
                  <a16:creationId xmlns:a16="http://schemas.microsoft.com/office/drawing/2014/main" id="{8854F33A-D95E-EFC6-5E65-D041843ACABB}"/>
                </a:ext>
              </a:extLst>
            </p:cNvPr>
            <p:cNvSpPr/>
            <p:nvPr/>
          </p:nvSpPr>
          <p:spPr>
            <a:xfrm>
              <a:off x="7261933" y="506536"/>
              <a:ext cx="994299" cy="45276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sp>
        <p:nvSpPr>
          <p:cNvPr id="3" name="Tekstvak 2">
            <a:extLst>
              <a:ext uri="{FF2B5EF4-FFF2-40B4-BE49-F238E27FC236}">
                <a16:creationId xmlns:a16="http://schemas.microsoft.com/office/drawing/2014/main" id="{5061A14A-337B-406B-43F8-2E1915F6E0E2}"/>
              </a:ext>
            </a:extLst>
          </p:cNvPr>
          <p:cNvSpPr txBox="1"/>
          <p:nvPr/>
        </p:nvSpPr>
        <p:spPr>
          <a:xfrm>
            <a:off x="223934" y="2844225"/>
            <a:ext cx="31910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dirty="0">
                <a:solidFill>
                  <a:srgbClr val="FFFF00"/>
                </a:solidFill>
              </a:rPr>
              <a:t>Gefragmenteerd</a:t>
            </a:r>
          </a:p>
        </p:txBody>
      </p:sp>
    </p:spTree>
    <p:extLst>
      <p:ext uri="{BB962C8B-B14F-4D97-AF65-F5344CB8AC3E}">
        <p14:creationId xmlns:p14="http://schemas.microsoft.com/office/powerpoint/2010/main" val="1854493688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ep 5">
            <a:extLst>
              <a:ext uri="{FF2B5EF4-FFF2-40B4-BE49-F238E27FC236}">
                <a16:creationId xmlns:a16="http://schemas.microsoft.com/office/drawing/2014/main" id="{343D6500-2082-C416-2429-1A42674B0F91}"/>
              </a:ext>
            </a:extLst>
          </p:cNvPr>
          <p:cNvGrpSpPr/>
          <p:nvPr/>
        </p:nvGrpSpPr>
        <p:grpSpPr>
          <a:xfrm>
            <a:off x="6382023" y="179614"/>
            <a:ext cx="5511339" cy="4159121"/>
            <a:chOff x="3157492" y="450541"/>
            <a:chExt cx="7513468" cy="5635101"/>
          </a:xfrm>
        </p:grpSpPr>
        <p:pic>
          <p:nvPicPr>
            <p:cNvPr id="4" name="Afbeelding 3" descr="Afbeelding met tekst, monitor, zwart, schermafbeelding&#10;&#10;Automatisch gegenereerde beschrijving">
              <a:extLst>
                <a:ext uri="{FF2B5EF4-FFF2-40B4-BE49-F238E27FC236}">
                  <a16:creationId xmlns:a16="http://schemas.microsoft.com/office/drawing/2014/main" id="{C26A70DC-73C2-C805-62E7-053BA23FFD4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4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57492" y="450541"/>
              <a:ext cx="7513468" cy="5635101"/>
            </a:xfrm>
            <a:prstGeom prst="rect">
              <a:avLst/>
            </a:prstGeom>
          </p:spPr>
        </p:pic>
        <p:sp>
          <p:nvSpPr>
            <p:cNvPr id="5" name="Rechthoek 4">
              <a:extLst>
                <a:ext uri="{FF2B5EF4-FFF2-40B4-BE49-F238E27FC236}">
                  <a16:creationId xmlns:a16="http://schemas.microsoft.com/office/drawing/2014/main" id="{4E983F56-EE71-C50F-B29F-E526C994C3FE}"/>
                </a:ext>
              </a:extLst>
            </p:cNvPr>
            <p:cNvSpPr/>
            <p:nvPr/>
          </p:nvSpPr>
          <p:spPr>
            <a:xfrm>
              <a:off x="7261934" y="488272"/>
              <a:ext cx="701336" cy="443883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grpSp>
        <p:nvGrpSpPr>
          <p:cNvPr id="12" name="Groep 11">
            <a:extLst>
              <a:ext uri="{FF2B5EF4-FFF2-40B4-BE49-F238E27FC236}">
                <a16:creationId xmlns:a16="http://schemas.microsoft.com/office/drawing/2014/main" id="{D557D6DB-BE4B-9800-09FF-7153B1F5BC6D}"/>
              </a:ext>
            </a:extLst>
          </p:cNvPr>
          <p:cNvGrpSpPr/>
          <p:nvPr/>
        </p:nvGrpSpPr>
        <p:grpSpPr>
          <a:xfrm>
            <a:off x="870857" y="2425959"/>
            <a:ext cx="5386873" cy="4040155"/>
            <a:chOff x="1318726" y="1110342"/>
            <a:chExt cx="5386873" cy="4040155"/>
          </a:xfrm>
        </p:grpSpPr>
        <p:pic>
          <p:nvPicPr>
            <p:cNvPr id="10" name="Afbeelding 9">
              <a:extLst>
                <a:ext uri="{FF2B5EF4-FFF2-40B4-BE49-F238E27FC236}">
                  <a16:creationId xmlns:a16="http://schemas.microsoft.com/office/drawing/2014/main" id="{337584BB-6397-5E63-2BA5-2E93BAE7BF0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18726" y="1110342"/>
              <a:ext cx="5386873" cy="4040155"/>
            </a:xfrm>
            <a:prstGeom prst="rect">
              <a:avLst/>
            </a:prstGeom>
          </p:spPr>
        </p:pic>
        <p:sp>
          <p:nvSpPr>
            <p:cNvPr id="11" name="Rechthoek 10">
              <a:extLst>
                <a:ext uri="{FF2B5EF4-FFF2-40B4-BE49-F238E27FC236}">
                  <a16:creationId xmlns:a16="http://schemas.microsoft.com/office/drawing/2014/main" id="{6818128A-809D-02DF-CB72-D8D8513CF2C4}"/>
                </a:ext>
              </a:extLst>
            </p:cNvPr>
            <p:cNvSpPr/>
            <p:nvPr/>
          </p:nvSpPr>
          <p:spPr>
            <a:xfrm>
              <a:off x="3974841" y="1110342"/>
              <a:ext cx="1063690" cy="34523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sp>
        <p:nvSpPr>
          <p:cNvPr id="2" name="Tekstvak 1">
            <a:extLst>
              <a:ext uri="{FF2B5EF4-FFF2-40B4-BE49-F238E27FC236}">
                <a16:creationId xmlns:a16="http://schemas.microsoft.com/office/drawing/2014/main" id="{AC2CBBF2-AA2A-4A95-2E7A-8FA1CA22E7F0}"/>
              </a:ext>
            </a:extLst>
          </p:cNvPr>
          <p:cNvSpPr txBox="1"/>
          <p:nvPr/>
        </p:nvSpPr>
        <p:spPr>
          <a:xfrm>
            <a:off x="6997959" y="3275111"/>
            <a:ext cx="2743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>
                <a:solidFill>
                  <a:srgbClr val="FFFF00"/>
                </a:solidFill>
              </a:rPr>
              <a:t>Gefragmenteerd</a:t>
            </a: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31368AA6-6EE6-FBA8-9E0E-1222FE92E1CC}"/>
              </a:ext>
            </a:extLst>
          </p:cNvPr>
          <p:cNvSpPr txBox="1"/>
          <p:nvPr/>
        </p:nvSpPr>
        <p:spPr>
          <a:xfrm>
            <a:off x="1315617" y="5498706"/>
            <a:ext cx="2743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>
                <a:solidFill>
                  <a:srgbClr val="FFFF00"/>
                </a:solidFill>
              </a:rPr>
              <a:t>Gefragmenteerd</a:t>
            </a:r>
          </a:p>
        </p:txBody>
      </p:sp>
    </p:spTree>
    <p:extLst>
      <p:ext uri="{BB962C8B-B14F-4D97-AF65-F5344CB8AC3E}">
        <p14:creationId xmlns:p14="http://schemas.microsoft.com/office/powerpoint/2010/main" val="30282753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7"/>
          <p:cNvSpPr txBox="1">
            <a:spLocks noGrp="1"/>
          </p:cNvSpPr>
          <p:nvPr>
            <p:ph type="title"/>
          </p:nvPr>
        </p:nvSpPr>
        <p:spPr>
          <a:xfrm>
            <a:off x="1380621" y="1015802"/>
            <a:ext cx="9676792" cy="1372292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r>
              <a:rPr lang="en" dirty="0"/>
              <a:t>NHG richtlijn Schouder</a:t>
            </a:r>
            <a:br>
              <a:rPr lang="en" dirty="0"/>
            </a:br>
            <a:endParaRPr sz="2667" dirty="0"/>
          </a:p>
        </p:txBody>
      </p:sp>
      <p:sp>
        <p:nvSpPr>
          <p:cNvPr id="102" name="Google Shape;102;p17"/>
          <p:cNvSpPr txBox="1">
            <a:spLocks noGrp="1"/>
          </p:cNvSpPr>
          <p:nvPr>
            <p:ph type="body" idx="1"/>
          </p:nvPr>
        </p:nvSpPr>
        <p:spPr>
          <a:xfrm>
            <a:off x="1380621" y="2388094"/>
            <a:ext cx="9154800" cy="3154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nl-NL" sz="2400" dirty="0"/>
              <a:t>3 categorieën schouderklachten</a:t>
            </a:r>
          </a:p>
          <a:p>
            <a:r>
              <a:rPr lang="nl-NL" sz="2400" dirty="0"/>
              <a:t>Kenmerken SAPS</a:t>
            </a:r>
          </a:p>
          <a:p>
            <a:pPr lvl="1">
              <a:buChar char="●"/>
            </a:pPr>
            <a:r>
              <a:rPr lang="nl-NL" sz="2400" dirty="0">
                <a:solidFill>
                  <a:schemeClr val="bg2"/>
                </a:solidFill>
                <a:latin typeface="Bw Modelica" panose="00000600000000000000" charset="0"/>
              </a:rPr>
              <a:t>Lokalisatie pijn</a:t>
            </a:r>
          </a:p>
          <a:p>
            <a:pPr lvl="1">
              <a:buChar char="●"/>
            </a:pPr>
            <a:r>
              <a:rPr lang="nl-NL" sz="2400" dirty="0">
                <a:solidFill>
                  <a:schemeClr val="bg2"/>
                </a:solidFill>
                <a:latin typeface="Bw Modelica" panose="00000600000000000000" charset="0"/>
              </a:rPr>
              <a:t>Leeftijd</a:t>
            </a:r>
          </a:p>
          <a:p>
            <a:pPr lvl="1">
              <a:buChar char="●"/>
            </a:pPr>
            <a:r>
              <a:rPr lang="nl-NL" sz="2400" dirty="0">
                <a:solidFill>
                  <a:schemeClr val="bg2"/>
                </a:solidFill>
                <a:latin typeface="Bw Modelica" panose="00000600000000000000" charset="0"/>
              </a:rPr>
              <a:t>Welke aandoeningen</a:t>
            </a:r>
          </a:p>
          <a:p>
            <a:r>
              <a:rPr lang="nl-NL" sz="2400" dirty="0">
                <a:solidFill>
                  <a:schemeClr val="bg2"/>
                </a:solidFill>
                <a:latin typeface="Bw Modelica" panose="00000600000000000000" charset="0"/>
              </a:rPr>
              <a:t>Geen MSU &lt; 3 </a:t>
            </a:r>
            <a:r>
              <a:rPr lang="nl-NL" sz="2400" dirty="0" err="1">
                <a:solidFill>
                  <a:schemeClr val="bg2"/>
                </a:solidFill>
                <a:latin typeface="Bw Modelica" panose="00000600000000000000" charset="0"/>
              </a:rPr>
              <a:t>mnd</a:t>
            </a:r>
            <a:r>
              <a:rPr lang="nl-NL" sz="2400" dirty="0">
                <a:solidFill>
                  <a:schemeClr val="bg2"/>
                </a:solidFill>
                <a:latin typeface="Bw Modelica" panose="00000600000000000000" charset="0"/>
              </a:rPr>
              <a:t> klachten, maar:</a:t>
            </a:r>
          </a:p>
        </p:txBody>
      </p:sp>
      <p:sp>
        <p:nvSpPr>
          <p:cNvPr id="103" name="Google Shape;103;p17"/>
          <p:cNvSpPr txBox="1">
            <a:spLocks noGrp="1"/>
          </p:cNvSpPr>
          <p:nvPr>
            <p:ph type="sldNum" idx="12"/>
          </p:nvPr>
        </p:nvSpPr>
        <p:spPr>
          <a:xfrm>
            <a:off x="11472533" y="6120400"/>
            <a:ext cx="719600" cy="737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fld id="{00000000-1234-1234-1234-123412341234}" type="slidenum">
              <a:rPr lang="en"/>
              <a:pPr/>
              <a:t>7</a:t>
            </a:fld>
            <a:endParaRPr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18"/>
          <p:cNvSpPr txBox="1">
            <a:spLocks noGrp="1"/>
          </p:cNvSpPr>
          <p:nvPr>
            <p:ph type="ctrTitle" idx="4294967295"/>
          </p:nvPr>
        </p:nvSpPr>
        <p:spPr>
          <a:xfrm>
            <a:off x="914400" y="3025533"/>
            <a:ext cx="8555665" cy="15464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Autofit/>
          </a:bodyPr>
          <a:lstStyle/>
          <a:p>
            <a:pPr>
              <a:lnSpc>
                <a:spcPts val="9333"/>
              </a:lnSpc>
            </a:pPr>
            <a:r>
              <a:rPr lang="en" sz="9600" dirty="0">
                <a:solidFill>
                  <a:srgbClr val="536369"/>
                </a:solidFill>
              </a:rPr>
              <a:t>70-80% </a:t>
            </a:r>
            <a:r>
              <a:rPr lang="en" sz="9600" dirty="0">
                <a:solidFill>
                  <a:schemeClr val="accent3"/>
                </a:solidFill>
              </a:rPr>
              <a:t>=	</a:t>
            </a:r>
            <a:br>
              <a:rPr lang="en" sz="9600" dirty="0">
                <a:solidFill>
                  <a:schemeClr val="accent3"/>
                </a:solidFill>
              </a:rPr>
            </a:br>
            <a:r>
              <a:rPr lang="en" sz="9600" b="1" dirty="0">
                <a:solidFill>
                  <a:schemeClr val="accent3"/>
                </a:solidFill>
                <a:latin typeface="Bw Modelica" pitchFamily="2" charset="77"/>
              </a:rPr>
              <a:t>SAPS</a:t>
            </a:r>
            <a:endParaRPr sz="9600" b="1" dirty="0">
              <a:solidFill>
                <a:schemeClr val="accent3"/>
              </a:solidFill>
              <a:latin typeface="Bw Modelica" pitchFamily="2" charset="77"/>
            </a:endParaRPr>
          </a:p>
        </p:txBody>
      </p:sp>
      <p:sp>
        <p:nvSpPr>
          <p:cNvPr id="115" name="Google Shape;115;p18"/>
          <p:cNvSpPr txBox="1">
            <a:spLocks noGrp="1"/>
          </p:cNvSpPr>
          <p:nvPr>
            <p:ph type="subTitle" idx="4294967295"/>
          </p:nvPr>
        </p:nvSpPr>
        <p:spPr>
          <a:xfrm>
            <a:off x="914400" y="4548740"/>
            <a:ext cx="7156893" cy="1046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>
              <a:spcBef>
                <a:spcPts val="800"/>
              </a:spcBef>
            </a:pPr>
            <a:r>
              <a:rPr lang="nl-NL" dirty="0">
                <a:solidFill>
                  <a:schemeClr val="accent4"/>
                </a:solidFill>
              </a:rPr>
              <a:t>Uit grootschalig onderzoek in huisartsenpraktijk</a:t>
            </a:r>
          </a:p>
          <a:p>
            <a:pPr>
              <a:spcBef>
                <a:spcPts val="800"/>
              </a:spcBef>
            </a:pPr>
            <a:r>
              <a:rPr lang="nl-NL" sz="2400" dirty="0">
                <a:solidFill>
                  <a:schemeClr val="accent4"/>
                </a:solidFill>
              </a:rPr>
              <a:t>50% van deze SAPS-patiënten heeft CT</a:t>
            </a:r>
            <a:endParaRPr sz="2400" dirty="0">
              <a:solidFill>
                <a:schemeClr val="accent4"/>
              </a:solidFill>
            </a:endParaRPr>
          </a:p>
        </p:txBody>
      </p:sp>
      <p:sp>
        <p:nvSpPr>
          <p:cNvPr id="129" name="Google Shape;129;p18"/>
          <p:cNvSpPr txBox="1">
            <a:spLocks noGrp="1"/>
          </p:cNvSpPr>
          <p:nvPr>
            <p:ph type="sldNum" idx="12"/>
          </p:nvPr>
        </p:nvSpPr>
        <p:spPr>
          <a:xfrm>
            <a:off x="11472533" y="6120400"/>
            <a:ext cx="719600" cy="737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fld id="{00000000-1234-1234-1234-123412341234}" type="slidenum">
              <a:rPr lang="en"/>
              <a:pPr/>
              <a:t>8</a:t>
            </a:fld>
            <a:endParaRPr/>
          </a:p>
        </p:txBody>
      </p:sp>
      <p:pic>
        <p:nvPicPr>
          <p:cNvPr id="2" name="Google Shape;155;p21">
            <a:extLst>
              <a:ext uri="{FF2B5EF4-FFF2-40B4-BE49-F238E27FC236}">
                <a16:creationId xmlns:a16="http://schemas.microsoft.com/office/drawing/2014/main" id="{F0B7EE34-F505-BC7A-BEBB-670D0465EAC2}"/>
              </a:ext>
            </a:extLst>
          </p:cNvPr>
          <p:cNvPicPr preferRelativeResize="0"/>
          <p:nvPr/>
        </p:nvPicPr>
        <p:blipFill>
          <a:blip r:embed="rId3"/>
          <a:srcRect/>
          <a:stretch/>
        </p:blipFill>
        <p:spPr>
          <a:xfrm>
            <a:off x="7069805" y="1280085"/>
            <a:ext cx="4480400" cy="44804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21F3C12A-B686-81F7-1AEA-106A6E8AE6D6}"/>
              </a:ext>
            </a:extLst>
          </p:cNvPr>
          <p:cNvSpPr txBox="1"/>
          <p:nvPr/>
        </p:nvSpPr>
        <p:spPr>
          <a:xfrm>
            <a:off x="8839200" y="6317381"/>
            <a:ext cx="237329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chemeClr val="bg2"/>
                </a:solidFill>
                <a:latin typeface="Bw Modelica" panose="00000600000000000000" charset="0"/>
              </a:rPr>
              <a:t>NHG Schouderklachten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D8B1972-A45D-2547-F4B7-EA0112D302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29332" y="1189033"/>
            <a:ext cx="10489191" cy="1143200"/>
          </a:xfrm>
        </p:spPr>
        <p:txBody>
          <a:bodyPr/>
          <a:lstStyle/>
          <a:p>
            <a:r>
              <a:rPr lang="nl-NL" dirty="0"/>
              <a:t>Predisponerende factoren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449CC1D7-32FB-3A73-CB6D-8172DA07727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sz="2000" dirty="0"/>
              <a:t>Leeftijd</a:t>
            </a:r>
          </a:p>
          <a:p>
            <a:r>
              <a:rPr lang="nl-NL" sz="2000" dirty="0"/>
              <a:t>Trauma</a:t>
            </a:r>
          </a:p>
          <a:p>
            <a:r>
              <a:rPr lang="nl-NL" sz="2000" dirty="0"/>
              <a:t>Overbelasting werk/sport</a:t>
            </a:r>
          </a:p>
          <a:p>
            <a:r>
              <a:rPr lang="nl-NL" sz="2000" dirty="0"/>
              <a:t>Endocriene factoren</a:t>
            </a:r>
          </a:p>
        </p:txBody>
      </p:sp>
      <p:pic>
        <p:nvPicPr>
          <p:cNvPr id="4" name="Schermafbeelding 2020-02-07 om 17.10.57.png" descr="Schermafbeelding 2020-02-07 om 17.10.57.png">
            <a:extLst>
              <a:ext uri="{FF2B5EF4-FFF2-40B4-BE49-F238E27FC236}">
                <a16:creationId xmlns:a16="http://schemas.microsoft.com/office/drawing/2014/main" id="{AE741CAA-2EBF-366E-AA17-EAA8EBAFFC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6072" y="2243711"/>
            <a:ext cx="2852451" cy="2324563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Schermafbeelding 2020-02-07 om 17.05.32.png" descr="Schermafbeelding 2020-02-07 om 17.05.32.png">
            <a:extLst>
              <a:ext uri="{FF2B5EF4-FFF2-40B4-BE49-F238E27FC236}">
                <a16:creationId xmlns:a16="http://schemas.microsoft.com/office/drawing/2014/main" id="{78BB0DDB-1637-2E10-3410-D3BB33C97E1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300" t="4405" r="3300"/>
          <a:stretch>
            <a:fillRect/>
          </a:stretch>
        </p:blipFill>
        <p:spPr>
          <a:xfrm>
            <a:off x="148542" y="4517551"/>
            <a:ext cx="3318650" cy="2255771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Schermafbeelding 2020-02-07 om 17.07.08.png" descr="Schermafbeelding 2020-02-07 om 17.07.08.png">
            <a:extLst>
              <a:ext uri="{FF2B5EF4-FFF2-40B4-BE49-F238E27FC236}">
                <a16:creationId xmlns:a16="http://schemas.microsoft.com/office/drawing/2014/main" id="{A94804C3-1A1C-7AFB-006C-F3525153B0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45669" y="4517551"/>
            <a:ext cx="3747866" cy="2255581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18E385AE-0383-9C2D-42EA-50E7390D7550}"/>
              </a:ext>
            </a:extLst>
          </p:cNvPr>
          <p:cNvSpPr txBox="1"/>
          <p:nvPr/>
        </p:nvSpPr>
        <p:spPr>
          <a:xfrm>
            <a:off x="7717058" y="4614289"/>
            <a:ext cx="3747866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defTabSz="457200">
              <a:defRPr sz="1600" b="0">
                <a:solidFill>
                  <a:srgbClr val="647883"/>
                </a:solidFill>
                <a:latin typeface="Odudo Soft"/>
                <a:ea typeface="Odudo Soft"/>
                <a:cs typeface="Odudo Soft"/>
                <a:sym typeface="Odudo Soft"/>
              </a:defRPr>
            </a:pPr>
            <a:r>
              <a:rPr lang="nl-NL" dirty="0"/>
              <a:t>1989 </a:t>
            </a:r>
            <a:r>
              <a:rPr lang="nl-NL" dirty="0" err="1"/>
              <a:t>Mavrikakis</a:t>
            </a:r>
            <a:r>
              <a:rPr lang="nl-NL" dirty="0"/>
              <a:t> ME et </a:t>
            </a:r>
            <a:r>
              <a:rPr lang="nl-NL" dirty="0" err="1"/>
              <a:t>al.Calcific</a:t>
            </a:r>
            <a:r>
              <a:rPr lang="nl-NL" dirty="0"/>
              <a:t> </a:t>
            </a:r>
            <a:r>
              <a:rPr lang="nl-NL" dirty="0" err="1"/>
              <a:t>shoulder</a:t>
            </a:r>
            <a:r>
              <a:rPr lang="nl-NL" dirty="0"/>
              <a:t> </a:t>
            </a:r>
            <a:r>
              <a:rPr lang="nl-NL" dirty="0" err="1"/>
              <a:t>periarthritis</a:t>
            </a:r>
            <a:r>
              <a:rPr lang="nl-NL" dirty="0"/>
              <a:t> (tendinitis) in adult </a:t>
            </a:r>
            <a:r>
              <a:rPr lang="nl-NL" dirty="0" err="1"/>
              <a:t>onset</a:t>
            </a:r>
            <a:r>
              <a:rPr lang="nl-NL" dirty="0"/>
              <a:t> diabetes mellitus: a </a:t>
            </a:r>
            <a:r>
              <a:rPr lang="nl-NL" dirty="0" err="1"/>
              <a:t>controlled</a:t>
            </a:r>
            <a:r>
              <a:rPr lang="nl-NL" dirty="0"/>
              <a:t> </a:t>
            </a:r>
            <a:r>
              <a:rPr lang="nl-NL" dirty="0" err="1"/>
              <a:t>study</a:t>
            </a:r>
            <a:endParaRPr lang="nl-NL" dirty="0"/>
          </a:p>
          <a:p>
            <a:pPr algn="l" defTabSz="457200">
              <a:defRPr sz="1600" b="0">
                <a:solidFill>
                  <a:srgbClr val="647883"/>
                </a:solidFill>
                <a:latin typeface="Odudo Soft"/>
                <a:ea typeface="Odudo Soft"/>
                <a:cs typeface="Odudo Soft"/>
                <a:sym typeface="Odudo Soft"/>
              </a:defRPr>
            </a:pPr>
            <a:endParaRPr lang="nl-NL" dirty="0"/>
          </a:p>
          <a:p>
            <a:pPr algn="l" defTabSz="457200">
              <a:defRPr sz="1600" b="0">
                <a:solidFill>
                  <a:srgbClr val="647883"/>
                </a:solidFill>
                <a:latin typeface="Odudo Soft"/>
                <a:ea typeface="Odudo Soft"/>
                <a:cs typeface="Odudo Soft"/>
                <a:sym typeface="Odudo Soft"/>
              </a:defRPr>
            </a:pPr>
            <a:r>
              <a:rPr lang="nl-NL" dirty="0"/>
              <a:t>2007 </a:t>
            </a:r>
            <a:r>
              <a:rPr lang="nl-NL" dirty="0" err="1"/>
              <a:t>Harvie</a:t>
            </a:r>
            <a:r>
              <a:rPr lang="nl-NL" dirty="0"/>
              <a:t> P et al. </a:t>
            </a:r>
            <a:r>
              <a:rPr lang="nl-NL" dirty="0" err="1"/>
              <a:t>Calcific</a:t>
            </a:r>
            <a:r>
              <a:rPr lang="nl-NL" dirty="0"/>
              <a:t> tendinitis: Natural </a:t>
            </a:r>
            <a:r>
              <a:rPr lang="nl-NL" dirty="0" err="1"/>
              <a:t>history</a:t>
            </a:r>
            <a:r>
              <a:rPr lang="nl-NL" dirty="0"/>
              <a:t> </a:t>
            </a:r>
            <a:r>
              <a:rPr lang="nl-NL" dirty="0" err="1"/>
              <a:t>and</a:t>
            </a:r>
            <a:r>
              <a:rPr lang="nl-NL" dirty="0"/>
              <a:t> </a:t>
            </a:r>
            <a:r>
              <a:rPr lang="nl-NL" dirty="0" err="1"/>
              <a:t>association</a:t>
            </a:r>
            <a:r>
              <a:rPr lang="nl-NL" dirty="0"/>
              <a:t> </a:t>
            </a:r>
            <a:r>
              <a:rPr lang="nl-NL" dirty="0" err="1"/>
              <a:t>with</a:t>
            </a:r>
            <a:r>
              <a:rPr lang="nl-NL" dirty="0"/>
              <a:t> </a:t>
            </a:r>
            <a:r>
              <a:rPr lang="nl-NL" dirty="0" err="1"/>
              <a:t>endocrine</a:t>
            </a:r>
            <a:r>
              <a:rPr lang="nl-NL" dirty="0"/>
              <a:t> disorders</a:t>
            </a:r>
          </a:p>
        </p:txBody>
      </p:sp>
    </p:spTree>
    <p:extLst>
      <p:ext uri="{BB962C8B-B14F-4D97-AF65-F5344CB8AC3E}">
        <p14:creationId xmlns:p14="http://schemas.microsoft.com/office/powerpoint/2010/main" val="964152873"/>
      </p:ext>
    </p:extLst>
  </p:cSld>
  <p:clrMapOvr>
    <a:masterClrMapping/>
  </p:clrMapOvr>
</p:sld>
</file>

<file path=ppt/theme/theme1.xml><?xml version="1.0" encoding="utf-8"?>
<a:theme xmlns:a="http://schemas.openxmlformats.org/drawingml/2006/main" name="SNN template">
  <a:themeElements>
    <a:clrScheme name="SchouderNetwerk Nederland kleuren">
      <a:dk1>
        <a:srgbClr val="FFFFFF"/>
      </a:dk1>
      <a:lt1>
        <a:srgbClr val="FFFFFF"/>
      </a:lt1>
      <a:dk2>
        <a:srgbClr val="536369"/>
      </a:dk2>
      <a:lt2>
        <a:srgbClr val="FFFFFF"/>
      </a:lt2>
      <a:accent1>
        <a:srgbClr val="536369"/>
      </a:accent1>
      <a:accent2>
        <a:srgbClr val="536369"/>
      </a:accent2>
      <a:accent3>
        <a:srgbClr val="536369"/>
      </a:accent3>
      <a:accent4>
        <a:srgbClr val="22AD36"/>
      </a:accent4>
      <a:accent5>
        <a:srgbClr val="FF9900"/>
      </a:accent5>
      <a:accent6>
        <a:srgbClr val="D0DD02"/>
      </a:accent6>
      <a:hlink>
        <a:srgbClr val="FF9900"/>
      </a:hlink>
      <a:folHlink>
        <a:srgbClr val="D0DD02"/>
      </a:folHlink>
    </a:clrScheme>
    <a:fontScheme name="Tw Cen MT-Rockwell">
      <a:majorFont>
        <a:latin typeface="Tw Cen MT" panose="020B0602020104020603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Rockwell" panose="02060603020205020403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23E6DA62F587F439D5D442F8637A000" ma:contentTypeVersion="16" ma:contentTypeDescription="Een nieuw document maken." ma:contentTypeScope="" ma:versionID="f6183f7d61c24dc6ac01ded1c0ec5f94">
  <xsd:schema xmlns:xsd="http://www.w3.org/2001/XMLSchema" xmlns:xs="http://www.w3.org/2001/XMLSchema" xmlns:p="http://schemas.microsoft.com/office/2006/metadata/properties" xmlns:ns2="1047f88a-a1c4-4669-b728-9c430d99976b" xmlns:ns3="d2a8c64d-c15d-4e8d-9bc4-6964178e0e7b" targetNamespace="http://schemas.microsoft.com/office/2006/metadata/properties" ma:root="true" ma:fieldsID="63596b664b03726d6b921cb152652119" ns2:_="" ns3:_="">
    <xsd:import namespace="1047f88a-a1c4-4669-b728-9c430d99976b"/>
    <xsd:import namespace="d2a8c64d-c15d-4e8d-9bc4-6964178e0e7b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LengthInSeconds" minOccurs="0"/>
                <xsd:element ref="ns3:MediaServiceDateTaken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ServiceLocation" minOccurs="0"/>
                <xsd:element ref="ns3:lcf76f155ced4ddcb4097134ff3c332f" minOccurs="0"/>
                <xsd:element ref="ns2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047f88a-a1c4-4669-b728-9c430d99976b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f9d663bb-2718-4d5e-ab82-a6452b9e32f7}" ma:internalName="TaxCatchAll" ma:showField="CatchAllData" ma:web="1047f88a-a1c4-4669-b728-9c430d99976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2a8c64d-c15d-4e8d-9bc4-6964178e0e7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Afbeeldingtags" ma:readOnly="false" ma:fieldId="{5cf76f15-5ced-4ddc-b409-7134ff3c332f}" ma:taxonomyMulti="true" ma:sspId="ebc83592-add1-474c-9a41-f0fffaf1d17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950B50C-00E1-471C-A295-D7579486637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047f88a-a1c4-4669-b728-9c430d99976b"/>
    <ds:schemaRef ds:uri="d2a8c64d-c15d-4e8d-9bc4-6964178e0e7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A12C1611-470F-4CEC-9A76-968851E47BF5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PP_Template_SN_Twente</Template>
  <TotalTime>594</TotalTime>
  <Words>1182</Words>
  <Application>Microsoft Office PowerPoint</Application>
  <PresentationFormat>Breedbeeld</PresentationFormat>
  <Paragraphs>172</Paragraphs>
  <Slides>28</Slides>
  <Notes>11</Notes>
  <HiddenSlides>1</HiddenSlides>
  <MMClips>1</MMClips>
  <ScaleCrop>false</ScaleCrop>
  <HeadingPairs>
    <vt:vector size="6" baseType="variant">
      <vt:variant>
        <vt:lpstr>Gebruikte lettertypen</vt:lpstr>
      </vt:variant>
      <vt:variant>
        <vt:i4>8</vt:i4>
      </vt:variant>
      <vt:variant>
        <vt:lpstr>Thema</vt:lpstr>
      </vt:variant>
      <vt:variant>
        <vt:i4>1</vt:i4>
      </vt:variant>
      <vt:variant>
        <vt:lpstr>Diatitels</vt:lpstr>
      </vt:variant>
      <vt:variant>
        <vt:i4>28</vt:i4>
      </vt:variant>
    </vt:vector>
  </HeadingPairs>
  <TitlesOfParts>
    <vt:vector size="37" baseType="lpstr">
      <vt:lpstr>Arial</vt:lpstr>
      <vt:lpstr>Bw Modelica</vt:lpstr>
      <vt:lpstr>Bw Modelica Light</vt:lpstr>
      <vt:lpstr>Calibri</vt:lpstr>
      <vt:lpstr>Odudo Soft</vt:lpstr>
      <vt:lpstr>Raleway ExtraBold</vt:lpstr>
      <vt:lpstr>Rockwell</vt:lpstr>
      <vt:lpstr>Tw Cen MT</vt:lpstr>
      <vt:lpstr>SNN template</vt:lpstr>
      <vt:lpstr>MSU bij CT</vt:lpstr>
      <vt:lpstr>Wat komt er aan bod?</vt:lpstr>
      <vt:lpstr>Wat is het?</vt:lpstr>
      <vt:lpstr>PowerPoint-presentatie</vt:lpstr>
      <vt:lpstr>PowerPoint-presentatie</vt:lpstr>
      <vt:lpstr>PowerPoint-presentatie</vt:lpstr>
      <vt:lpstr>NHG richtlijn Schouder </vt:lpstr>
      <vt:lpstr>70-80% =  SAPS</vt:lpstr>
      <vt:lpstr>Predisponerende factoren</vt:lpstr>
      <vt:lpstr>Positieve prognostische factoren CT</vt:lpstr>
      <vt:lpstr>Negatieve prognostische factoren CT</vt:lpstr>
      <vt:lpstr>Fasen van calcificatie</vt:lpstr>
      <vt:lpstr>Fasen van calcificatie</vt:lpstr>
      <vt:lpstr>Gärtner indeling röntgen</vt:lpstr>
      <vt:lpstr>Farin indeling echografie</vt:lpstr>
      <vt:lpstr>Waarde MSU bij CT</vt:lpstr>
      <vt:lpstr>Rol Doppler bij CT </vt:lpstr>
      <vt:lpstr>PowerPoint-presentatie</vt:lpstr>
      <vt:lpstr>PowerPoint-presentatie</vt:lpstr>
      <vt:lpstr>PowerPoint-presentatie</vt:lpstr>
      <vt:lpstr>Behandelopties</vt:lpstr>
      <vt:lpstr>PowerPoint-presentatie</vt:lpstr>
      <vt:lpstr>Dutch KALK-study 1219 pt’s</vt:lpstr>
      <vt:lpstr>Dutch KALK-study</vt:lpstr>
      <vt:lpstr>NHG Richtlijn Schouder</vt:lpstr>
      <vt:lpstr>Aanbevelingen</vt:lpstr>
      <vt:lpstr>Aanvulling NHG Richtlijn</vt:lpstr>
      <vt:lpstr>Bedankt!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MSU bij CT</dc:title>
  <dc:creator>Jacomine  Blokvoort | Fysio Fit Borne</dc:creator>
  <cp:lastModifiedBy>Jacomine  Blokvoort | Fysio Fit Borne</cp:lastModifiedBy>
  <cp:revision>1</cp:revision>
  <dcterms:created xsi:type="dcterms:W3CDTF">2023-03-09T12:51:23Z</dcterms:created>
  <dcterms:modified xsi:type="dcterms:W3CDTF">2023-03-15T09:13:19Z</dcterms:modified>
</cp:coreProperties>
</file>